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7" r:id="rId3"/>
    <p:sldId id="286" r:id="rId4"/>
    <p:sldId id="287" r:id="rId5"/>
    <p:sldId id="278" r:id="rId6"/>
    <p:sldId id="277" r:id="rId7"/>
    <p:sldId id="285" r:id="rId8"/>
    <p:sldId id="290" r:id="rId9"/>
    <p:sldId id="282" r:id="rId10"/>
    <p:sldId id="289" r:id="rId11"/>
    <p:sldId id="291" r:id="rId12"/>
    <p:sldId id="288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53" autoAdjust="0"/>
  </p:normalViewPr>
  <p:slideViewPr>
    <p:cSldViewPr snapToGrid="0">
      <p:cViewPr>
        <p:scale>
          <a:sx n="92" d="100"/>
          <a:sy n="92" d="100"/>
        </p:scale>
        <p:origin x="120" y="23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5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hu-HU" smtClean="0"/>
              <a:t>2020. 10. 26.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hu-HU" smtClean="0"/>
              <a:t>2020. 10. 26.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hu-HU" smtClean="0"/>
              <a:t>2020. 10. 26.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hu-HU" smtClean="0"/>
              <a:t>2020. 10. 26.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hu-HU" smtClean="0"/>
              <a:t>2020. 10. 26.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hu-HU" smtClean="0"/>
              <a:t>2020. 10. 26.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hu-HU" smtClean="0"/>
              <a:t>2020. 10. 26.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hu-HU" smtClean="0"/>
              <a:t>2020. 10. 26.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hu-HU" smtClean="0"/>
              <a:t>2020. 10. 26.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hu-HU" smtClean="0"/>
              <a:t>2020. 10. 26.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hu-HU" smtClean="0"/>
              <a:t>2020. 10. 26.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églalap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hu-HU" smtClean="0"/>
              <a:t>2020. 10. 26.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GtNfLPb6Gk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90244" y="1806262"/>
            <a:ext cx="6629400" cy="2743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hu-HU" b="1" dirty="0">
                <a:solidFill>
                  <a:srgbClr val="B79E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ASSOCIATION OF LARGE FAMILIES</a:t>
            </a:r>
            <a:endParaRPr lang="hu-HU" sz="6600" b="1" i="0" baseline="0" dirty="0">
              <a:solidFill>
                <a:srgbClr val="B79E6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90244" y="5061397"/>
            <a:ext cx="6629400" cy="609171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hu-HU" sz="3600" b="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Kinga Joó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298" y="1026474"/>
            <a:ext cx="3335629" cy="403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E322F63-4869-4EC3-B6A0-AF9B83469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83127"/>
            <a:ext cx="9560936" cy="67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2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7BEB31-5B0F-425C-A033-470C17DB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NOE Film</a:t>
            </a:r>
          </a:p>
        </p:txBody>
      </p:sp>
      <p:pic>
        <p:nvPicPr>
          <p:cNvPr id="4" name="Online médiaelem 3" title="COFACEsub">
            <a:hlinkClick r:id="" action="ppaction://media"/>
            <a:extLst>
              <a:ext uri="{FF2B5EF4-FFF2-40B4-BE49-F238E27FC236}">
                <a16:creationId xmlns:a16="http://schemas.microsoft.com/office/drawing/2014/main" id="{10923503-805F-4C8C-8043-F432904C0B3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3463" y="1905000"/>
            <a:ext cx="758666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3030" y="399245"/>
            <a:ext cx="11526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hu-HU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YOUR ATTENTION!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213" y="1496555"/>
            <a:ext cx="3335629" cy="403492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03030" y="5859347"/>
            <a:ext cx="11526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hu-HU" sz="4400" u="sng" dirty="0">
                <a:solidFill>
                  <a:schemeClr val="bg1"/>
                </a:solidFill>
              </a:rPr>
              <a:t>http://noe.hu/en/</a:t>
            </a:r>
            <a:endParaRPr lang="hu-HU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4AB5ACF-0BF6-40B6-9E01-0D9EEFEF5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9" y="288018"/>
            <a:ext cx="10903527" cy="64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0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C4753E-98AD-465A-A06D-B55BE78C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NOE in </a:t>
            </a:r>
            <a:r>
              <a:rPr lang="hu-HU" dirty="0" err="1"/>
              <a:t>Numbers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A63FAE-65AC-4D9F-A281-26BBB14B1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- 15.000 </a:t>
            </a:r>
            <a:r>
              <a:rPr lang="hu-HU" sz="2400" dirty="0" err="1"/>
              <a:t>member</a:t>
            </a:r>
            <a:r>
              <a:rPr lang="hu-HU" sz="2400" dirty="0"/>
              <a:t> </a:t>
            </a:r>
            <a:r>
              <a:rPr lang="hu-HU" sz="2400" dirty="0" err="1"/>
              <a:t>families</a:t>
            </a:r>
            <a:r>
              <a:rPr lang="hu-HU" sz="2400" dirty="0"/>
              <a:t> </a:t>
            </a:r>
          </a:p>
          <a:p>
            <a:r>
              <a:rPr lang="hu-HU" sz="2400" dirty="0"/>
              <a:t>- 200 local </a:t>
            </a:r>
            <a:r>
              <a:rPr lang="hu-HU" sz="2400" dirty="0" err="1"/>
              <a:t>branches</a:t>
            </a:r>
            <a:endParaRPr lang="hu-HU" sz="2400" dirty="0"/>
          </a:p>
          <a:p>
            <a:r>
              <a:rPr lang="hu-HU" sz="2400" dirty="0"/>
              <a:t>- cca. 2000 </a:t>
            </a:r>
            <a:r>
              <a:rPr lang="hu-HU" sz="2400" dirty="0" err="1"/>
              <a:t>registered</a:t>
            </a:r>
            <a:r>
              <a:rPr lang="hu-HU" sz="2400" dirty="0"/>
              <a:t> </a:t>
            </a:r>
            <a:r>
              <a:rPr lang="hu-HU" sz="2400" dirty="0" err="1"/>
              <a:t>volunteers</a:t>
            </a:r>
            <a:endParaRPr lang="hu-HU" sz="2400" dirty="0"/>
          </a:p>
          <a:p>
            <a:r>
              <a:rPr lang="hu-HU" sz="2400" dirty="0"/>
              <a:t>- more </a:t>
            </a:r>
            <a:r>
              <a:rPr lang="hu-HU" sz="2400" dirty="0" err="1"/>
              <a:t>than</a:t>
            </a:r>
            <a:r>
              <a:rPr lang="hu-HU" sz="2400" dirty="0"/>
              <a:t> 3000 </a:t>
            </a:r>
            <a:r>
              <a:rPr lang="hu-HU" sz="2400" dirty="0" err="1"/>
              <a:t>types</a:t>
            </a:r>
            <a:r>
              <a:rPr lang="hu-HU" sz="2400" dirty="0"/>
              <a:t> of </a:t>
            </a:r>
            <a:r>
              <a:rPr lang="hu-HU" sz="2400" dirty="0" err="1"/>
              <a:t>discounts</a:t>
            </a:r>
            <a:r>
              <a:rPr lang="hu-HU" sz="2400" dirty="0"/>
              <a:t> </a:t>
            </a:r>
            <a:r>
              <a:rPr lang="hu-HU" sz="2400" dirty="0" err="1"/>
              <a:t>available</a:t>
            </a:r>
            <a:r>
              <a:rPr lang="hu-HU" sz="2400" dirty="0"/>
              <a:t> </a:t>
            </a:r>
            <a:r>
              <a:rPr lang="hu-HU" sz="2400" dirty="0" err="1"/>
              <a:t>with</a:t>
            </a:r>
            <a:r>
              <a:rPr lang="hu-HU" sz="2400" dirty="0"/>
              <a:t> </a:t>
            </a:r>
            <a:r>
              <a:rPr lang="hu-HU" sz="2400" dirty="0" err="1"/>
              <a:t>our</a:t>
            </a:r>
            <a:r>
              <a:rPr lang="hu-HU" sz="2400" dirty="0"/>
              <a:t> „</a:t>
            </a:r>
            <a:r>
              <a:rPr lang="hu-HU" sz="2400" dirty="0" err="1"/>
              <a:t>large</a:t>
            </a:r>
            <a:r>
              <a:rPr lang="hu-HU" sz="2400" dirty="0"/>
              <a:t> </a:t>
            </a:r>
            <a:r>
              <a:rPr lang="hu-HU" sz="2400" dirty="0" err="1"/>
              <a:t>family</a:t>
            </a:r>
            <a:r>
              <a:rPr lang="hu-HU" sz="2400" dirty="0"/>
              <a:t> </a:t>
            </a:r>
            <a:r>
              <a:rPr lang="hu-HU" sz="2400" dirty="0" err="1"/>
              <a:t>card</a:t>
            </a:r>
            <a:r>
              <a:rPr lang="hu-HU" sz="2400" dirty="0"/>
              <a:t>”</a:t>
            </a:r>
          </a:p>
          <a:p>
            <a:r>
              <a:rPr lang="hu-HU" sz="2400" dirty="0"/>
              <a:t>- 1095 </a:t>
            </a:r>
            <a:r>
              <a:rPr lang="hu-HU" sz="2400" dirty="0" err="1"/>
              <a:t>calls</a:t>
            </a:r>
            <a:r>
              <a:rPr lang="hu-HU" sz="2400" dirty="0"/>
              <a:t>/</a:t>
            </a:r>
            <a:r>
              <a:rPr lang="hu-HU" sz="2400" dirty="0" err="1"/>
              <a:t>requests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help</a:t>
            </a:r>
            <a:r>
              <a:rPr lang="hu-HU" sz="2400" dirty="0"/>
              <a:t> </a:t>
            </a:r>
            <a:r>
              <a:rPr lang="hu-HU" sz="2400" dirty="0" err="1"/>
              <a:t>answered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our</a:t>
            </a:r>
            <a:r>
              <a:rPr lang="hu-HU" sz="2400" dirty="0"/>
              <a:t> </a:t>
            </a:r>
            <a:r>
              <a:rPr lang="hu-HU" sz="2400" dirty="0" err="1"/>
              <a:t>hotline</a:t>
            </a:r>
            <a:r>
              <a:rPr lang="hu-HU" sz="2400" dirty="0"/>
              <a:t> service (2019)</a:t>
            </a:r>
          </a:p>
        </p:txBody>
      </p:sp>
    </p:spTree>
    <p:extLst>
      <p:ext uri="{BB962C8B-B14F-4D97-AF65-F5344CB8AC3E}">
        <p14:creationId xmlns:p14="http://schemas.microsoft.com/office/powerpoint/2010/main" val="41741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6061" y="1231857"/>
            <a:ext cx="115265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hu-HU" sz="6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6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upportive</a:t>
            </a:r>
            <a:r>
              <a:rPr lang="en-US" sz="6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local communities based on active, real, personal relationships</a:t>
            </a:r>
            <a:r>
              <a:rPr lang="hu-HU" sz="6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600" b="1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3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2651760"/>
            <a:ext cx="4881092" cy="1828800"/>
          </a:xfrm>
        </p:spPr>
        <p:txBody>
          <a:bodyPr/>
          <a:lstStyle/>
          <a:p>
            <a:pPr algn="ctr"/>
            <a:r>
              <a:rPr lang="hu-HU" sz="5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NOURISHING LOVE PROGRAMME</a:t>
            </a:r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9" r="13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38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37127" y="1669739"/>
            <a:ext cx="103030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en-US" sz="6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most vulnerable members of a society are young families</a:t>
            </a:r>
            <a:r>
              <a:rPr lang="hu-HU" sz="6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600" b="1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5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C717FF0-30AE-4DC4-8E87-DEFFEEA3F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2651760"/>
            <a:ext cx="4881092" cy="1828800"/>
          </a:xfrm>
        </p:spPr>
        <p:txBody>
          <a:bodyPr/>
          <a:lstStyle/>
          <a:p>
            <a:pPr algn="ctr"/>
            <a:r>
              <a:rPr lang="hu-HU" sz="5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 SAVING PROGRAM  </a:t>
            </a:r>
          </a:p>
        </p:txBody>
      </p:sp>
      <p:pic>
        <p:nvPicPr>
          <p:cNvPr id="4" name="Kép helye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2" b="16162"/>
          <a:stretch>
            <a:fillRect/>
          </a:stretch>
        </p:blipFill>
        <p:spPr>
          <a:xfrm>
            <a:off x="5584172" y="822960"/>
            <a:ext cx="6080760" cy="5486400"/>
          </a:xfrm>
        </p:spPr>
      </p:pic>
    </p:spTree>
    <p:extLst>
      <p:ext uri="{BB962C8B-B14F-4D97-AF65-F5344CB8AC3E}">
        <p14:creationId xmlns:p14="http://schemas.microsoft.com/office/powerpoint/2010/main" val="9770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DBECE7-A237-4012-95ED-7847B8D5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NOE in Action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942C57-4EC9-4042-8956-64E477BE4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 err="1"/>
              <a:t>Raising</a:t>
            </a:r>
            <a:r>
              <a:rPr lang="hu-HU" sz="2400" dirty="0"/>
              <a:t> </a:t>
            </a:r>
            <a:r>
              <a:rPr lang="hu-HU" sz="2400" dirty="0" err="1"/>
              <a:t>awarness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importance</a:t>
            </a:r>
            <a:r>
              <a:rPr lang="hu-HU" sz="2400" dirty="0"/>
              <a:t> and </a:t>
            </a:r>
            <a:r>
              <a:rPr lang="hu-HU" sz="2400" dirty="0" err="1"/>
              <a:t>vulnerability</a:t>
            </a:r>
            <a:r>
              <a:rPr lang="hu-HU" sz="2400" dirty="0"/>
              <a:t> of </a:t>
            </a:r>
            <a:r>
              <a:rPr lang="hu-HU" sz="2400" dirty="0" err="1"/>
              <a:t>large</a:t>
            </a:r>
            <a:r>
              <a:rPr lang="hu-HU" sz="2400" dirty="0"/>
              <a:t> </a:t>
            </a:r>
            <a:r>
              <a:rPr lang="hu-HU" sz="2400" dirty="0" err="1"/>
              <a:t>families</a:t>
            </a:r>
            <a:r>
              <a:rPr lang="hu-HU" sz="2400" dirty="0"/>
              <a:t>:</a:t>
            </a:r>
          </a:p>
          <a:p>
            <a:pPr lvl="1"/>
            <a:r>
              <a:rPr lang="hu-HU" sz="2000" dirty="0"/>
              <a:t>10% of HU </a:t>
            </a:r>
            <a:r>
              <a:rPr lang="hu-HU" sz="2000" dirty="0" err="1"/>
              <a:t>families</a:t>
            </a:r>
            <a:r>
              <a:rPr lang="hu-HU" sz="2000" dirty="0"/>
              <a:t> </a:t>
            </a:r>
            <a:r>
              <a:rPr lang="hu-HU" sz="2000" dirty="0" err="1"/>
              <a:t>with</a:t>
            </a:r>
            <a:r>
              <a:rPr lang="hu-HU" sz="2000" dirty="0"/>
              <a:t> </a:t>
            </a:r>
            <a:r>
              <a:rPr lang="hu-HU" sz="2000" dirty="0" err="1"/>
              <a:t>three</a:t>
            </a:r>
            <a:r>
              <a:rPr lang="hu-HU" sz="2000" dirty="0"/>
              <a:t> </a:t>
            </a:r>
            <a:r>
              <a:rPr lang="hu-HU" sz="2000" dirty="0" err="1"/>
              <a:t>or</a:t>
            </a:r>
            <a:r>
              <a:rPr lang="hu-HU" sz="2000" dirty="0"/>
              <a:t> more </a:t>
            </a:r>
            <a:r>
              <a:rPr lang="hu-HU" sz="2000" dirty="0" err="1"/>
              <a:t>children</a:t>
            </a:r>
            <a:r>
              <a:rPr lang="hu-HU" sz="2000" dirty="0"/>
              <a:t> </a:t>
            </a:r>
          </a:p>
          <a:p>
            <a:pPr lvl="1"/>
            <a:r>
              <a:rPr lang="hu-HU" sz="2000" dirty="0"/>
              <a:t>23% of </a:t>
            </a:r>
            <a:r>
              <a:rPr lang="hu-HU" sz="2000" dirty="0" err="1"/>
              <a:t>children</a:t>
            </a:r>
            <a:r>
              <a:rPr lang="hu-HU" sz="2000" dirty="0"/>
              <a:t> </a:t>
            </a:r>
            <a:r>
              <a:rPr lang="hu-HU" sz="2000" dirty="0" err="1"/>
              <a:t>under</a:t>
            </a:r>
            <a:r>
              <a:rPr lang="hu-HU" sz="2000" dirty="0"/>
              <a:t> 15 </a:t>
            </a:r>
            <a:r>
              <a:rPr lang="hu-HU" sz="2000" dirty="0" err="1"/>
              <a:t>live</a:t>
            </a:r>
            <a:r>
              <a:rPr lang="hu-HU" sz="2000" dirty="0"/>
              <a:t> in </a:t>
            </a:r>
            <a:r>
              <a:rPr lang="hu-HU" sz="2000" dirty="0" err="1"/>
              <a:t>large</a:t>
            </a:r>
            <a:r>
              <a:rPr lang="hu-HU" sz="2000" dirty="0"/>
              <a:t> </a:t>
            </a:r>
            <a:r>
              <a:rPr lang="hu-HU" sz="2000" dirty="0" err="1"/>
              <a:t>families</a:t>
            </a:r>
            <a:endParaRPr lang="hu-HU" sz="2000" dirty="0"/>
          </a:p>
          <a:p>
            <a:r>
              <a:rPr lang="hu-HU" sz="2400" dirty="0" err="1"/>
              <a:t>Fighting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family</a:t>
            </a:r>
            <a:r>
              <a:rPr lang="hu-HU" sz="2400" dirty="0"/>
              <a:t> policy </a:t>
            </a:r>
            <a:r>
              <a:rPr lang="hu-HU" sz="2400" dirty="0" err="1"/>
              <a:t>that</a:t>
            </a:r>
            <a:r>
              <a:rPr lang="hu-HU" sz="2400" dirty="0"/>
              <a:t> </a:t>
            </a:r>
            <a:r>
              <a:rPr lang="hu-HU" sz="2400" b="1" i="1" dirty="0" err="1"/>
              <a:t>prevents</a:t>
            </a:r>
            <a:r>
              <a:rPr lang="hu-HU" sz="2400" dirty="0"/>
              <a:t> (</a:t>
            </a:r>
            <a:r>
              <a:rPr lang="hu-HU" sz="2400" dirty="0" err="1"/>
              <a:t>rather</a:t>
            </a:r>
            <a:r>
              <a:rPr lang="hu-HU" sz="2400" dirty="0"/>
              <a:t> </a:t>
            </a:r>
            <a:r>
              <a:rPr lang="hu-HU" sz="2400" dirty="0" err="1"/>
              <a:t>than</a:t>
            </a:r>
            <a:r>
              <a:rPr lang="hu-HU" sz="2400" dirty="0"/>
              <a:t> </a:t>
            </a:r>
            <a:r>
              <a:rPr lang="hu-HU" sz="2400" i="1" dirty="0" err="1"/>
              <a:t>tackles</a:t>
            </a:r>
            <a:r>
              <a:rPr lang="hu-HU" sz="2400" dirty="0"/>
              <a:t>) </a:t>
            </a:r>
            <a:r>
              <a:rPr lang="hu-HU" sz="2400" dirty="0" err="1"/>
              <a:t>poverty</a:t>
            </a:r>
            <a:endParaRPr lang="hu-HU" sz="2400" dirty="0"/>
          </a:p>
          <a:p>
            <a:r>
              <a:rPr lang="hu-HU" sz="2400" dirty="0" err="1"/>
              <a:t>Recalling</a:t>
            </a:r>
            <a:r>
              <a:rPr lang="hu-HU" sz="2400" dirty="0"/>
              <a:t> </a:t>
            </a:r>
            <a:r>
              <a:rPr lang="hu-HU" sz="2400" dirty="0" err="1"/>
              <a:t>that</a:t>
            </a:r>
            <a:r>
              <a:rPr lang="hu-HU" sz="2400" dirty="0"/>
              <a:t> </a:t>
            </a:r>
            <a:r>
              <a:rPr lang="hu-HU" sz="2400" dirty="0" err="1"/>
              <a:t>having</a:t>
            </a:r>
            <a:r>
              <a:rPr lang="hu-HU" sz="2400" dirty="0"/>
              <a:t> </a:t>
            </a:r>
            <a:r>
              <a:rPr lang="hu-HU" sz="2400" dirty="0" err="1"/>
              <a:t>children</a:t>
            </a:r>
            <a:r>
              <a:rPr lang="hu-HU" sz="2400" dirty="0"/>
              <a:t> </a:t>
            </a:r>
            <a:r>
              <a:rPr lang="hu-HU" sz="2400" dirty="0" err="1"/>
              <a:t>should</a:t>
            </a:r>
            <a:r>
              <a:rPr lang="hu-HU" sz="2400" dirty="0"/>
              <a:t> </a:t>
            </a:r>
            <a:r>
              <a:rPr lang="hu-HU" sz="2400" dirty="0" err="1"/>
              <a:t>not</a:t>
            </a:r>
            <a:r>
              <a:rPr lang="hu-HU" sz="2400" dirty="0"/>
              <a:t> </a:t>
            </a:r>
            <a:r>
              <a:rPr lang="hu-HU" sz="2400" dirty="0" err="1"/>
              <a:t>mean</a:t>
            </a:r>
            <a:r>
              <a:rPr lang="hu-HU" sz="2400" dirty="0"/>
              <a:t> a </a:t>
            </a:r>
            <a:r>
              <a:rPr lang="hu-HU" sz="2400" dirty="0" err="1"/>
              <a:t>risk</a:t>
            </a:r>
            <a:r>
              <a:rPr lang="hu-HU" sz="2400" dirty="0"/>
              <a:t> of </a:t>
            </a:r>
            <a:r>
              <a:rPr lang="hu-HU" sz="2400" dirty="0" err="1"/>
              <a:t>poverty</a:t>
            </a:r>
            <a:r>
              <a:rPr lang="hu-HU" sz="2400" dirty="0"/>
              <a:t> </a:t>
            </a:r>
            <a:r>
              <a:rPr lang="hu-HU" sz="2400" dirty="0" err="1"/>
              <a:t>or</a:t>
            </a:r>
            <a:r>
              <a:rPr lang="hu-HU" sz="2400" dirty="0"/>
              <a:t> </a:t>
            </a:r>
            <a:r>
              <a:rPr lang="hu-HU" sz="2400" dirty="0" err="1"/>
              <a:t>social</a:t>
            </a:r>
            <a:r>
              <a:rPr lang="hu-HU" sz="2400" dirty="0"/>
              <a:t> </a:t>
            </a:r>
            <a:r>
              <a:rPr lang="hu-HU" sz="2400" dirty="0" err="1"/>
              <a:t>exclusion</a:t>
            </a:r>
            <a:endParaRPr lang="hu-HU" sz="2400" dirty="0"/>
          </a:p>
          <a:p>
            <a:r>
              <a:rPr lang="hu-HU" sz="2400" dirty="0" err="1"/>
              <a:t>Highlighting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special</a:t>
            </a:r>
            <a:r>
              <a:rPr lang="hu-HU" sz="2400" dirty="0"/>
              <a:t> </a:t>
            </a:r>
            <a:r>
              <a:rPr lang="hu-HU" sz="2400" dirty="0" err="1"/>
              <a:t>needs</a:t>
            </a:r>
            <a:r>
              <a:rPr lang="hu-HU" sz="2400" dirty="0"/>
              <a:t> of </a:t>
            </a:r>
            <a:r>
              <a:rPr lang="hu-HU" sz="2400" dirty="0" err="1"/>
              <a:t>large</a:t>
            </a:r>
            <a:r>
              <a:rPr lang="hu-HU" sz="2400" dirty="0"/>
              <a:t> </a:t>
            </a:r>
            <a:r>
              <a:rPr lang="hu-HU" sz="2400" dirty="0" err="1"/>
              <a:t>families</a:t>
            </a:r>
            <a:r>
              <a:rPr lang="hu-HU" sz="2400" dirty="0"/>
              <a:t> in Europe: </a:t>
            </a:r>
          </a:p>
          <a:p>
            <a:pPr lvl="1"/>
            <a:r>
              <a:rPr lang="en-US" sz="2000" dirty="0"/>
              <a:t>13% (8.5 million) of the families with children in Europe have three or more children</a:t>
            </a:r>
            <a:r>
              <a:rPr lang="hu-HU" sz="2000" dirty="0"/>
              <a:t> (2018) 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79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Kék és drapp átmenetes bemutató (szélesvásznú)</Template>
  <TotalTime>0</TotalTime>
  <Words>191</Words>
  <Application>Microsoft Office PowerPoint</Application>
  <PresentationFormat>Szélesvásznú</PresentationFormat>
  <Paragraphs>25</Paragraphs>
  <Slides>12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Franklin Gothic Medium</vt:lpstr>
      <vt:lpstr>Tahoma</vt:lpstr>
      <vt:lpstr>Blue Tan Gradient 16x9</vt:lpstr>
      <vt:lpstr>NATIONAL ASSOCIATION OF LARGE FAMILIES</vt:lpstr>
      <vt:lpstr>PowerPoint-bemutató</vt:lpstr>
      <vt:lpstr>NOE in Numbers</vt:lpstr>
      <vt:lpstr>PowerPoint-bemutató</vt:lpstr>
      <vt:lpstr>NOURISHING LOVE PROGRAMME</vt:lpstr>
      <vt:lpstr>PowerPoint-bemutató</vt:lpstr>
      <vt:lpstr>PowerPoint-bemutató</vt:lpstr>
      <vt:lpstr>FOOD SAVING PROGRAM  </vt:lpstr>
      <vt:lpstr>NOE in Action </vt:lpstr>
      <vt:lpstr>PowerPoint-bemutató</vt:lpstr>
      <vt:lpstr>NOE Film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2018-01-22T20:15:10Z</dcterms:created>
  <dcterms:modified xsi:type="dcterms:W3CDTF">2020-10-26T07:14:40Z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