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handoutMasterIdLst>
    <p:handoutMasterId r:id="rId50"/>
  </p:handoutMasterIdLst>
  <p:sldIdLst>
    <p:sldId id="619" r:id="rId2"/>
    <p:sldId id="631" r:id="rId3"/>
    <p:sldId id="643" r:id="rId4"/>
    <p:sldId id="552" r:id="rId5"/>
    <p:sldId id="591" r:id="rId6"/>
    <p:sldId id="581" r:id="rId7"/>
    <p:sldId id="574" r:id="rId8"/>
    <p:sldId id="596" r:id="rId9"/>
    <p:sldId id="644" r:id="rId10"/>
    <p:sldId id="639" r:id="rId11"/>
    <p:sldId id="640" r:id="rId12"/>
    <p:sldId id="641" r:id="rId13"/>
    <p:sldId id="642" r:id="rId14"/>
    <p:sldId id="638" r:id="rId15"/>
    <p:sldId id="496" r:id="rId16"/>
    <p:sldId id="635" r:id="rId17"/>
    <p:sldId id="636" r:id="rId18"/>
    <p:sldId id="630" r:id="rId19"/>
    <p:sldId id="647" r:id="rId20"/>
    <p:sldId id="649" r:id="rId21"/>
    <p:sldId id="651" r:id="rId22"/>
    <p:sldId id="652" r:id="rId23"/>
    <p:sldId id="653" r:id="rId24"/>
    <p:sldId id="654" r:id="rId25"/>
    <p:sldId id="650" r:id="rId26"/>
    <p:sldId id="646" r:id="rId27"/>
    <p:sldId id="628" r:id="rId28"/>
    <p:sldId id="627" r:id="rId29"/>
    <p:sldId id="648" r:id="rId30"/>
    <p:sldId id="656" r:id="rId31"/>
    <p:sldId id="621" r:id="rId32"/>
    <p:sldId id="601" r:id="rId33"/>
    <p:sldId id="602" r:id="rId34"/>
    <p:sldId id="603" r:id="rId35"/>
    <p:sldId id="604" r:id="rId36"/>
    <p:sldId id="620" r:id="rId37"/>
    <p:sldId id="589" r:id="rId38"/>
    <p:sldId id="572" r:id="rId39"/>
    <p:sldId id="616" r:id="rId40"/>
    <p:sldId id="618" r:id="rId41"/>
    <p:sldId id="609" r:id="rId42"/>
    <p:sldId id="617" r:id="rId43"/>
    <p:sldId id="610" r:id="rId44"/>
    <p:sldId id="655" r:id="rId45"/>
    <p:sldId id="587" r:id="rId46"/>
    <p:sldId id="615" r:id="rId47"/>
    <p:sldId id="546"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charset="-128"/>
        <a:cs typeface="+mn-cs"/>
      </a:defRPr>
    </a:lvl5pPr>
    <a:lvl6pPr marL="2286000" algn="l" defTabSz="914400" rtl="0" eaLnBrk="1" latinLnBrk="0" hangingPunct="1">
      <a:defRPr sz="2400" kern="1200">
        <a:solidFill>
          <a:schemeClr val="tx1"/>
        </a:solidFill>
        <a:latin typeface="Arial" charset="0"/>
        <a:ea typeface="MS PGothic" charset="-128"/>
        <a:cs typeface="+mn-cs"/>
      </a:defRPr>
    </a:lvl6pPr>
    <a:lvl7pPr marL="2743200" algn="l" defTabSz="914400" rtl="0" eaLnBrk="1" latinLnBrk="0" hangingPunct="1">
      <a:defRPr sz="2400" kern="1200">
        <a:solidFill>
          <a:schemeClr val="tx1"/>
        </a:solidFill>
        <a:latin typeface="Arial" charset="0"/>
        <a:ea typeface="MS PGothic" charset="-128"/>
        <a:cs typeface="+mn-cs"/>
      </a:defRPr>
    </a:lvl7pPr>
    <a:lvl8pPr marL="3200400" algn="l" defTabSz="914400" rtl="0" eaLnBrk="1" latinLnBrk="0" hangingPunct="1">
      <a:defRPr sz="2400" kern="1200">
        <a:solidFill>
          <a:schemeClr val="tx1"/>
        </a:solidFill>
        <a:latin typeface="Arial" charset="0"/>
        <a:ea typeface="MS PGothic" charset="-128"/>
        <a:cs typeface="+mn-cs"/>
      </a:defRPr>
    </a:lvl8pPr>
    <a:lvl9pPr marL="3657600" algn="l" defTabSz="914400" rtl="0" eaLnBrk="1" latinLnBrk="0" hangingPunct="1">
      <a:defRPr sz="2400"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5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9966"/>
    <a:srgbClr val="FF6666"/>
    <a:srgbClr val="0080FF"/>
    <a:srgbClr val="476EB9"/>
    <a:srgbClr val="3399CC"/>
    <a:srgbClr val="996600"/>
    <a:srgbClr val="993300"/>
    <a:srgbClr val="FFCB27"/>
    <a:srgbClr val="FFE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2147" autoAdjust="0"/>
  </p:normalViewPr>
  <p:slideViewPr>
    <p:cSldViewPr>
      <p:cViewPr varScale="1">
        <p:scale>
          <a:sx n="63" d="100"/>
          <a:sy n="63" d="100"/>
        </p:scale>
        <p:origin x="1400" y="60"/>
      </p:cViewPr>
      <p:guideLst>
        <p:guide orient="horz" pos="528"/>
        <p:guide pos="2880"/>
      </p:guideLst>
    </p:cSldViewPr>
  </p:slideViewPr>
  <p:outlineViewPr>
    <p:cViewPr>
      <p:scale>
        <a:sx n="33" d="100"/>
        <a:sy n="33" d="100"/>
      </p:scale>
      <p:origin x="0" y="11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28B3F-4F60-0C46-B00D-A347B8116D68}" type="doc">
      <dgm:prSet loTypeId="urn:microsoft.com/office/officeart/2005/8/layout/cycle4" loCatId="" qsTypeId="urn:microsoft.com/office/officeart/2005/8/quickstyle/simple3" qsCatId="simple" csTypeId="urn:microsoft.com/office/officeart/2005/8/colors/colorful2" csCatId="colorful" phldr="1"/>
      <dgm:spPr/>
      <dgm:t>
        <a:bodyPr/>
        <a:lstStyle/>
        <a:p>
          <a:endParaRPr lang="en-US"/>
        </a:p>
      </dgm:t>
    </dgm:pt>
    <dgm:pt modelId="{03798039-A014-6D45-BFAE-2C3B163370FC}">
      <dgm:prSet phldrT="[Text]" custT="1"/>
      <dgm:spPr/>
      <dgm:t>
        <a:bodyPr/>
        <a:lstStyle/>
        <a:p>
          <a:r>
            <a:rPr lang="en-US" sz="1600" b="1" dirty="0" smtClean="0"/>
            <a:t>Online training</a:t>
          </a:r>
          <a:endParaRPr lang="en-US" sz="1600" b="1" dirty="0"/>
        </a:p>
      </dgm:t>
    </dgm:pt>
    <dgm:pt modelId="{B24739FB-BA59-1A4E-A122-2AA70B4EFC0F}" type="parTrans" cxnId="{462F7256-4922-2B4D-9FA9-34C2BB36405F}">
      <dgm:prSet/>
      <dgm:spPr/>
      <dgm:t>
        <a:bodyPr/>
        <a:lstStyle/>
        <a:p>
          <a:endParaRPr lang="en-US" sz="2000"/>
        </a:p>
      </dgm:t>
    </dgm:pt>
    <dgm:pt modelId="{F2D736E4-3470-F747-8C9E-0974876DF3E3}" type="sibTrans" cxnId="{462F7256-4922-2B4D-9FA9-34C2BB36405F}">
      <dgm:prSet/>
      <dgm:spPr/>
      <dgm:t>
        <a:bodyPr/>
        <a:lstStyle/>
        <a:p>
          <a:endParaRPr lang="en-US" sz="2000"/>
        </a:p>
      </dgm:t>
    </dgm:pt>
    <dgm:pt modelId="{20EC2AF6-34CD-114C-8271-A178FC20A661}">
      <dgm:prSet phldrT="[Text]" custT="1"/>
      <dgm:spPr/>
      <dgm:t>
        <a:bodyPr/>
        <a:lstStyle/>
        <a:p>
          <a:r>
            <a:rPr lang="en-US" sz="1600" dirty="0" smtClean="0"/>
            <a:t>Learning Events</a:t>
          </a:r>
          <a:endParaRPr lang="en-US" sz="1600" dirty="0"/>
        </a:p>
      </dgm:t>
    </dgm:pt>
    <dgm:pt modelId="{33163616-AACE-C64C-BF27-82485175DCED}" type="parTrans" cxnId="{4D9B5B02-7C86-844B-B38B-CB0C69A25A79}">
      <dgm:prSet/>
      <dgm:spPr/>
      <dgm:t>
        <a:bodyPr/>
        <a:lstStyle/>
        <a:p>
          <a:endParaRPr lang="en-US" sz="2000"/>
        </a:p>
      </dgm:t>
    </dgm:pt>
    <dgm:pt modelId="{1EFE38A2-C08C-7540-8891-F7033363A656}" type="sibTrans" cxnId="{4D9B5B02-7C86-844B-B38B-CB0C69A25A79}">
      <dgm:prSet/>
      <dgm:spPr/>
      <dgm:t>
        <a:bodyPr/>
        <a:lstStyle/>
        <a:p>
          <a:endParaRPr lang="en-US" sz="2000"/>
        </a:p>
      </dgm:t>
    </dgm:pt>
    <dgm:pt modelId="{C5C82639-2B4E-624D-AE0D-4081B00A0E53}">
      <dgm:prSet phldrT="[Text]" custT="1"/>
      <dgm:spPr/>
      <dgm:t>
        <a:bodyPr/>
        <a:lstStyle/>
        <a:p>
          <a:r>
            <a:rPr lang="en-US" sz="1600" b="1" dirty="0" smtClean="0"/>
            <a:t>Online Professional </a:t>
          </a:r>
          <a:r>
            <a:rPr lang="en-US" sz="1500" b="1" dirty="0" smtClean="0"/>
            <a:t>Development</a:t>
          </a:r>
          <a:endParaRPr lang="en-US" sz="1500" b="1" dirty="0"/>
        </a:p>
      </dgm:t>
    </dgm:pt>
    <dgm:pt modelId="{0A0472D4-6FB2-EF42-9611-0D8731EB764D}" type="parTrans" cxnId="{CB209191-5B51-2647-A5F3-B92FFFBD2482}">
      <dgm:prSet/>
      <dgm:spPr/>
      <dgm:t>
        <a:bodyPr/>
        <a:lstStyle/>
        <a:p>
          <a:endParaRPr lang="en-US" sz="2000"/>
        </a:p>
      </dgm:t>
    </dgm:pt>
    <dgm:pt modelId="{0758629F-810E-6241-A90F-FD3649E3E92C}" type="sibTrans" cxnId="{CB209191-5B51-2647-A5F3-B92FFFBD2482}">
      <dgm:prSet/>
      <dgm:spPr/>
      <dgm:t>
        <a:bodyPr/>
        <a:lstStyle/>
        <a:p>
          <a:endParaRPr lang="en-US" sz="2000"/>
        </a:p>
      </dgm:t>
    </dgm:pt>
    <dgm:pt modelId="{22B161D5-E0DD-754B-BA2A-19371DED050F}">
      <dgm:prSet phldrT="[Text]" custT="1"/>
      <dgm:spPr/>
      <dgm:t>
        <a:bodyPr/>
        <a:lstStyle/>
        <a:p>
          <a:r>
            <a:rPr lang="en-US" sz="1600" dirty="0" smtClean="0"/>
            <a:t>Groups</a:t>
          </a:r>
          <a:endParaRPr lang="en-US" sz="1600" dirty="0"/>
        </a:p>
      </dgm:t>
    </dgm:pt>
    <dgm:pt modelId="{834C18DA-6319-F643-977B-68F5C0848457}" type="parTrans" cxnId="{F77D364C-0E44-BD44-ADA4-2C6F51383A04}">
      <dgm:prSet/>
      <dgm:spPr/>
      <dgm:t>
        <a:bodyPr/>
        <a:lstStyle/>
        <a:p>
          <a:endParaRPr lang="en-US" sz="2000"/>
        </a:p>
      </dgm:t>
    </dgm:pt>
    <dgm:pt modelId="{DF56E8AE-9ADA-ED43-A59E-45ED65470A10}" type="sibTrans" cxnId="{F77D364C-0E44-BD44-ADA4-2C6F51383A04}">
      <dgm:prSet/>
      <dgm:spPr/>
      <dgm:t>
        <a:bodyPr/>
        <a:lstStyle/>
        <a:p>
          <a:endParaRPr lang="en-US" sz="2000"/>
        </a:p>
      </dgm:t>
    </dgm:pt>
    <dgm:pt modelId="{9238E189-E60C-C44A-B62A-F49140DBECCA}">
      <dgm:prSet phldrT="[Text]" custT="1"/>
      <dgm:spPr/>
      <dgm:t>
        <a:bodyPr/>
        <a:lstStyle/>
        <a:p>
          <a:r>
            <a:rPr lang="en-US" sz="1600" b="1" dirty="0" smtClean="0"/>
            <a:t>Peer Learning</a:t>
          </a:r>
          <a:endParaRPr lang="en-US" sz="1600" b="1" dirty="0"/>
        </a:p>
      </dgm:t>
    </dgm:pt>
    <dgm:pt modelId="{410EABEF-CD43-E945-91F9-0485BD4AAEE0}" type="parTrans" cxnId="{7F2ED900-39FC-234E-92E4-E817303E2E52}">
      <dgm:prSet/>
      <dgm:spPr/>
      <dgm:t>
        <a:bodyPr/>
        <a:lstStyle/>
        <a:p>
          <a:endParaRPr lang="en-US" sz="2000"/>
        </a:p>
      </dgm:t>
    </dgm:pt>
    <dgm:pt modelId="{BB626864-1969-5242-92DA-C393B16532AE}" type="sibTrans" cxnId="{7F2ED900-39FC-234E-92E4-E817303E2E52}">
      <dgm:prSet/>
      <dgm:spPr/>
      <dgm:t>
        <a:bodyPr/>
        <a:lstStyle/>
        <a:p>
          <a:endParaRPr lang="en-US" sz="2000"/>
        </a:p>
      </dgm:t>
    </dgm:pt>
    <dgm:pt modelId="{1075A71C-93C1-D544-8C01-1412628BB3EF}">
      <dgm:prSet phldrT="[Text]" custT="1"/>
      <dgm:spPr/>
      <dgm:t>
        <a:bodyPr/>
        <a:lstStyle/>
        <a:p>
          <a:r>
            <a:rPr lang="en-US" sz="1600" dirty="0" smtClean="0"/>
            <a:t>NSS</a:t>
          </a:r>
          <a:endParaRPr lang="en-US" sz="1600" dirty="0"/>
        </a:p>
      </dgm:t>
    </dgm:pt>
    <dgm:pt modelId="{54790634-05F9-E64D-AF4E-6218C9D844CE}" type="parTrans" cxnId="{860FA5EB-D782-CE46-8D81-573405B107AB}">
      <dgm:prSet/>
      <dgm:spPr/>
      <dgm:t>
        <a:bodyPr/>
        <a:lstStyle/>
        <a:p>
          <a:endParaRPr lang="en-US" sz="2000"/>
        </a:p>
      </dgm:t>
    </dgm:pt>
    <dgm:pt modelId="{F9B49340-6C37-7541-9C1D-9C855A61B439}" type="sibTrans" cxnId="{860FA5EB-D782-CE46-8D81-573405B107AB}">
      <dgm:prSet/>
      <dgm:spPr/>
      <dgm:t>
        <a:bodyPr/>
        <a:lstStyle/>
        <a:p>
          <a:endParaRPr lang="en-US" sz="2000"/>
        </a:p>
      </dgm:t>
    </dgm:pt>
    <dgm:pt modelId="{EA12ADBC-F786-E04D-A776-972E43C16B9B}">
      <dgm:prSet phldrT="[Text]" custT="1"/>
      <dgm:spPr/>
      <dgm:t>
        <a:bodyPr/>
        <a:lstStyle/>
        <a:p>
          <a:r>
            <a:rPr lang="en-US" sz="1600" b="1" dirty="0" smtClean="0"/>
            <a:t>Face to face training</a:t>
          </a:r>
          <a:endParaRPr lang="en-US" sz="1600" b="1" dirty="0"/>
        </a:p>
      </dgm:t>
    </dgm:pt>
    <dgm:pt modelId="{17C5D41F-C35B-C843-AF98-A14F96F274A3}" type="parTrans" cxnId="{DE764707-B530-3B44-9B36-A92D35CCE676}">
      <dgm:prSet/>
      <dgm:spPr/>
      <dgm:t>
        <a:bodyPr/>
        <a:lstStyle/>
        <a:p>
          <a:endParaRPr lang="en-US" sz="2000"/>
        </a:p>
      </dgm:t>
    </dgm:pt>
    <dgm:pt modelId="{AA07D4C3-9C7E-AE4C-AAEE-05EAF39636CE}" type="sibTrans" cxnId="{DE764707-B530-3B44-9B36-A92D35CCE676}">
      <dgm:prSet/>
      <dgm:spPr/>
      <dgm:t>
        <a:bodyPr/>
        <a:lstStyle/>
        <a:p>
          <a:endParaRPr lang="en-US" sz="2000"/>
        </a:p>
      </dgm:t>
    </dgm:pt>
    <dgm:pt modelId="{BD25DE53-B9A5-3044-B172-129DEFEEBE25}">
      <dgm:prSet phldrT="[Text]" custT="1"/>
      <dgm:spPr/>
      <dgm:t>
        <a:bodyPr/>
        <a:lstStyle/>
        <a:p>
          <a:r>
            <a:rPr lang="en-US" sz="1600" dirty="0" smtClean="0"/>
            <a:t>PDW and other Seminars</a:t>
          </a:r>
          <a:endParaRPr lang="en-US" sz="1600" dirty="0"/>
        </a:p>
      </dgm:t>
    </dgm:pt>
    <dgm:pt modelId="{9B1EE5E9-6C25-444F-86E0-274D09D936B9}" type="parTrans" cxnId="{867521D9-2F14-5544-A240-DF64A226057A}">
      <dgm:prSet/>
      <dgm:spPr/>
      <dgm:t>
        <a:bodyPr/>
        <a:lstStyle/>
        <a:p>
          <a:endParaRPr lang="en-US" sz="2000"/>
        </a:p>
      </dgm:t>
    </dgm:pt>
    <dgm:pt modelId="{FE87BD88-7EB8-7644-9A28-9EE379902665}" type="sibTrans" cxnId="{867521D9-2F14-5544-A240-DF64A226057A}">
      <dgm:prSet/>
      <dgm:spPr/>
      <dgm:t>
        <a:bodyPr/>
        <a:lstStyle/>
        <a:p>
          <a:endParaRPr lang="en-US" sz="2000"/>
        </a:p>
      </dgm:t>
    </dgm:pt>
    <dgm:pt modelId="{87021354-2C2D-AC4C-A183-6654EC8879D4}">
      <dgm:prSet phldrT="[Text]" custT="1"/>
      <dgm:spPr/>
      <dgm:t>
        <a:bodyPr/>
        <a:lstStyle/>
        <a:p>
          <a:r>
            <a:rPr lang="en-US" sz="1600" dirty="0" smtClean="0"/>
            <a:t>Ambassadors Course</a:t>
          </a:r>
          <a:endParaRPr lang="en-US" sz="1600" dirty="0"/>
        </a:p>
      </dgm:t>
    </dgm:pt>
    <dgm:pt modelId="{9F68DBBD-9B1F-A445-AA8F-6B626B092A0E}" type="parTrans" cxnId="{62667537-0606-DE41-86DE-7C6A71987D2B}">
      <dgm:prSet/>
      <dgm:spPr/>
      <dgm:t>
        <a:bodyPr/>
        <a:lstStyle/>
        <a:p>
          <a:endParaRPr lang="en-US" sz="2000"/>
        </a:p>
      </dgm:t>
    </dgm:pt>
    <dgm:pt modelId="{8198DD40-6470-C94B-BB8E-F29304B87F7C}" type="sibTrans" cxnId="{62667537-0606-DE41-86DE-7C6A71987D2B}">
      <dgm:prSet/>
      <dgm:spPr/>
      <dgm:t>
        <a:bodyPr/>
        <a:lstStyle/>
        <a:p>
          <a:endParaRPr lang="en-US" sz="2000"/>
        </a:p>
      </dgm:t>
    </dgm:pt>
    <dgm:pt modelId="{69BF7D7C-46F0-AA4F-95A4-0BF5CC59F76D}">
      <dgm:prSet phldrT="[Text]" custT="1"/>
      <dgm:spPr/>
      <dgm:t>
        <a:bodyPr/>
        <a:lstStyle/>
        <a:p>
          <a:r>
            <a:rPr lang="en-US" sz="1600" dirty="0" smtClean="0"/>
            <a:t>Ambassadors</a:t>
          </a:r>
          <a:endParaRPr lang="en-US" sz="1600" dirty="0"/>
        </a:p>
      </dgm:t>
    </dgm:pt>
    <dgm:pt modelId="{25019B1A-9E2C-E342-A629-E624E78F3E90}" type="parTrans" cxnId="{CBDB7E9F-6047-FF48-8BDA-527A8E25C8DE}">
      <dgm:prSet/>
      <dgm:spPr/>
      <dgm:t>
        <a:bodyPr/>
        <a:lstStyle/>
        <a:p>
          <a:endParaRPr lang="en-US" sz="2000"/>
        </a:p>
      </dgm:t>
    </dgm:pt>
    <dgm:pt modelId="{80E9F307-1C75-C441-A093-08BB8F5CD984}" type="sibTrans" cxnId="{CBDB7E9F-6047-FF48-8BDA-527A8E25C8DE}">
      <dgm:prSet/>
      <dgm:spPr/>
      <dgm:t>
        <a:bodyPr/>
        <a:lstStyle/>
        <a:p>
          <a:endParaRPr lang="en-US" sz="2000"/>
        </a:p>
      </dgm:t>
    </dgm:pt>
    <dgm:pt modelId="{6FB11B59-4399-2243-8068-88E0D0D7E7EC}">
      <dgm:prSet phldrT="[Text]" custT="1"/>
      <dgm:spPr/>
      <dgm:t>
        <a:bodyPr/>
        <a:lstStyle/>
        <a:p>
          <a:r>
            <a:rPr lang="en-US" sz="1600" dirty="0" smtClean="0"/>
            <a:t>eTwinning Projects</a:t>
          </a:r>
          <a:endParaRPr lang="en-US" sz="1600" dirty="0"/>
        </a:p>
      </dgm:t>
    </dgm:pt>
    <dgm:pt modelId="{8F6A1340-84A2-6D41-9B5A-E30ED53E611E}" type="parTrans" cxnId="{445F2E63-AEB2-584E-B894-628BA2257B70}">
      <dgm:prSet/>
      <dgm:spPr/>
      <dgm:t>
        <a:bodyPr/>
        <a:lstStyle/>
        <a:p>
          <a:endParaRPr lang="en-US" sz="2000"/>
        </a:p>
      </dgm:t>
    </dgm:pt>
    <dgm:pt modelId="{4228CF1A-475D-644F-A239-84BDD13319D6}" type="sibTrans" cxnId="{445F2E63-AEB2-584E-B894-628BA2257B70}">
      <dgm:prSet/>
      <dgm:spPr/>
      <dgm:t>
        <a:bodyPr/>
        <a:lstStyle/>
        <a:p>
          <a:endParaRPr lang="en-US" sz="2000"/>
        </a:p>
      </dgm:t>
    </dgm:pt>
    <dgm:pt modelId="{D187847B-F294-0148-9501-CBD1D46DEDCE}">
      <dgm:prSet phldrT="[Text]" custT="1"/>
      <dgm:spPr/>
      <dgm:t>
        <a:bodyPr/>
        <a:lstStyle/>
        <a:p>
          <a:r>
            <a:rPr lang="en-US" sz="1600" dirty="0" smtClean="0"/>
            <a:t>Moderators Course</a:t>
          </a:r>
          <a:endParaRPr lang="en-US" sz="1600" dirty="0"/>
        </a:p>
      </dgm:t>
    </dgm:pt>
    <dgm:pt modelId="{F8BBC36F-8664-6742-A7BD-6B5D22B82AC1}" type="parTrans" cxnId="{07827706-715C-364B-92AF-89B82C609C27}">
      <dgm:prSet/>
      <dgm:spPr/>
      <dgm:t>
        <a:bodyPr/>
        <a:lstStyle/>
        <a:p>
          <a:endParaRPr lang="en-US"/>
        </a:p>
      </dgm:t>
    </dgm:pt>
    <dgm:pt modelId="{8B6C8478-9704-D644-92A6-4CFE8B787A49}" type="sibTrans" cxnId="{07827706-715C-364B-92AF-89B82C609C27}">
      <dgm:prSet/>
      <dgm:spPr/>
      <dgm:t>
        <a:bodyPr/>
        <a:lstStyle/>
        <a:p>
          <a:endParaRPr lang="en-US"/>
        </a:p>
      </dgm:t>
    </dgm:pt>
    <dgm:pt modelId="{50B5B0B4-B3FD-974B-875E-85C4970754A3}">
      <dgm:prSet phldrT="[Text]" custT="1"/>
      <dgm:spPr/>
      <dgm:t>
        <a:bodyPr/>
        <a:lstStyle/>
        <a:p>
          <a:r>
            <a:rPr lang="en-US" sz="1600" dirty="0" err="1" smtClean="0"/>
            <a:t>FCLab</a:t>
          </a:r>
          <a:r>
            <a:rPr lang="en-US" sz="1600" dirty="0" smtClean="0"/>
            <a:t> courses</a:t>
          </a:r>
          <a:endParaRPr lang="en-US" sz="1600" dirty="0"/>
        </a:p>
      </dgm:t>
    </dgm:pt>
    <dgm:pt modelId="{D7C231CD-01E5-6449-BAE1-FF2E55C36918}" type="parTrans" cxnId="{67FE04C7-D114-C84F-B5AD-6F4877CBD0E0}">
      <dgm:prSet/>
      <dgm:spPr/>
      <dgm:t>
        <a:bodyPr/>
        <a:lstStyle/>
        <a:p>
          <a:endParaRPr lang="en-US"/>
        </a:p>
      </dgm:t>
    </dgm:pt>
    <dgm:pt modelId="{B9341947-72D2-F941-89CD-09E6F17A4997}" type="sibTrans" cxnId="{67FE04C7-D114-C84F-B5AD-6F4877CBD0E0}">
      <dgm:prSet/>
      <dgm:spPr/>
      <dgm:t>
        <a:bodyPr/>
        <a:lstStyle/>
        <a:p>
          <a:endParaRPr lang="en-US"/>
        </a:p>
      </dgm:t>
    </dgm:pt>
    <dgm:pt modelId="{D0CAD496-37F5-6343-830C-8DD5B27D251C}">
      <dgm:prSet phldrT="[Text]" custT="1"/>
      <dgm:spPr/>
      <dgm:t>
        <a:bodyPr/>
        <a:lstStyle/>
        <a:p>
          <a:r>
            <a:rPr lang="en-US" sz="1600" dirty="0" smtClean="0"/>
            <a:t>Self teaching material</a:t>
          </a:r>
          <a:endParaRPr lang="en-US" sz="1600" dirty="0"/>
        </a:p>
      </dgm:t>
    </dgm:pt>
    <dgm:pt modelId="{1F08C138-74A0-934D-BAFF-449808169305}" type="parTrans" cxnId="{7B6070CD-6844-5E41-9F27-DBF049C8B25B}">
      <dgm:prSet/>
      <dgm:spPr/>
      <dgm:t>
        <a:bodyPr/>
        <a:lstStyle/>
        <a:p>
          <a:endParaRPr lang="en-US"/>
        </a:p>
      </dgm:t>
    </dgm:pt>
    <dgm:pt modelId="{F768DF23-24F9-FE4E-B38D-A0EBC2F50789}" type="sibTrans" cxnId="{7B6070CD-6844-5E41-9F27-DBF049C8B25B}">
      <dgm:prSet/>
      <dgm:spPr/>
      <dgm:t>
        <a:bodyPr/>
        <a:lstStyle/>
        <a:p>
          <a:endParaRPr lang="en-US"/>
        </a:p>
      </dgm:t>
    </dgm:pt>
    <dgm:pt modelId="{41600CA5-E8ED-BA49-850C-1782B6640B4B}">
      <dgm:prSet phldrT="[Text]" custT="1"/>
      <dgm:spPr/>
      <dgm:t>
        <a:bodyPr/>
        <a:lstStyle/>
        <a:p>
          <a:r>
            <a:rPr lang="en-US" sz="1600" dirty="0" smtClean="0"/>
            <a:t>Online Seminars</a:t>
          </a:r>
          <a:endParaRPr lang="en-US" sz="1600" dirty="0"/>
        </a:p>
      </dgm:t>
    </dgm:pt>
    <dgm:pt modelId="{083CADCB-3F33-344A-B76E-89EA0E5D3399}" type="parTrans" cxnId="{309434E6-DE3D-5F46-B958-9A2A73711DEE}">
      <dgm:prSet/>
      <dgm:spPr/>
      <dgm:t>
        <a:bodyPr/>
        <a:lstStyle/>
        <a:p>
          <a:endParaRPr lang="en-US"/>
        </a:p>
      </dgm:t>
    </dgm:pt>
    <dgm:pt modelId="{D6F73573-18AC-D040-AF4F-BF64D33406EF}" type="sibTrans" cxnId="{309434E6-DE3D-5F46-B958-9A2A73711DEE}">
      <dgm:prSet/>
      <dgm:spPr/>
      <dgm:t>
        <a:bodyPr/>
        <a:lstStyle/>
        <a:p>
          <a:endParaRPr lang="en-US"/>
        </a:p>
      </dgm:t>
    </dgm:pt>
    <dgm:pt modelId="{CB563FE8-68C2-5F46-9B4B-D6007D33B200}" type="pres">
      <dgm:prSet presAssocID="{3C128B3F-4F60-0C46-B00D-A347B8116D68}" presName="cycleMatrixDiagram" presStyleCnt="0">
        <dgm:presLayoutVars>
          <dgm:chMax val="1"/>
          <dgm:dir/>
          <dgm:animLvl val="lvl"/>
          <dgm:resizeHandles val="exact"/>
        </dgm:presLayoutVars>
      </dgm:prSet>
      <dgm:spPr/>
      <dgm:t>
        <a:bodyPr/>
        <a:lstStyle/>
        <a:p>
          <a:endParaRPr lang="en-US"/>
        </a:p>
      </dgm:t>
    </dgm:pt>
    <dgm:pt modelId="{7D9BF5C1-B9A9-AF4A-9AAB-D438C4EBA14D}" type="pres">
      <dgm:prSet presAssocID="{3C128B3F-4F60-0C46-B00D-A347B8116D68}" presName="children" presStyleCnt="0"/>
      <dgm:spPr/>
      <dgm:t>
        <a:bodyPr/>
        <a:lstStyle/>
        <a:p>
          <a:endParaRPr lang="en-US"/>
        </a:p>
      </dgm:t>
    </dgm:pt>
    <dgm:pt modelId="{49A92C28-2B84-1A44-8A0F-207ADA28A710}" type="pres">
      <dgm:prSet presAssocID="{3C128B3F-4F60-0C46-B00D-A347B8116D68}" presName="child1group" presStyleCnt="0"/>
      <dgm:spPr/>
      <dgm:t>
        <a:bodyPr/>
        <a:lstStyle/>
        <a:p>
          <a:endParaRPr lang="en-US"/>
        </a:p>
      </dgm:t>
    </dgm:pt>
    <dgm:pt modelId="{D3B0AE37-4E90-0244-9DFF-344DA3256628}" type="pres">
      <dgm:prSet presAssocID="{3C128B3F-4F60-0C46-B00D-A347B8116D68}" presName="child1" presStyleLbl="bgAcc1" presStyleIdx="0" presStyleCnt="4" custScaleX="136961" custLinFactNeighborX="-32190" custLinFactNeighborY="29592"/>
      <dgm:spPr/>
      <dgm:t>
        <a:bodyPr/>
        <a:lstStyle/>
        <a:p>
          <a:endParaRPr lang="en-US"/>
        </a:p>
      </dgm:t>
    </dgm:pt>
    <dgm:pt modelId="{2EEB6C8F-9359-D247-B861-B7874A6226A2}" type="pres">
      <dgm:prSet presAssocID="{3C128B3F-4F60-0C46-B00D-A347B8116D68}" presName="child1Text" presStyleLbl="bgAcc1" presStyleIdx="0" presStyleCnt="4">
        <dgm:presLayoutVars>
          <dgm:bulletEnabled val="1"/>
        </dgm:presLayoutVars>
      </dgm:prSet>
      <dgm:spPr/>
      <dgm:t>
        <a:bodyPr/>
        <a:lstStyle/>
        <a:p>
          <a:endParaRPr lang="en-US"/>
        </a:p>
      </dgm:t>
    </dgm:pt>
    <dgm:pt modelId="{100BB97E-2B43-CB4F-BDE3-868F79072C8B}" type="pres">
      <dgm:prSet presAssocID="{3C128B3F-4F60-0C46-B00D-A347B8116D68}" presName="child2group" presStyleCnt="0"/>
      <dgm:spPr/>
      <dgm:t>
        <a:bodyPr/>
        <a:lstStyle/>
        <a:p>
          <a:endParaRPr lang="en-US"/>
        </a:p>
      </dgm:t>
    </dgm:pt>
    <dgm:pt modelId="{9A2EED20-125D-FB43-B8BB-72E32075B81E}" type="pres">
      <dgm:prSet presAssocID="{3C128B3F-4F60-0C46-B00D-A347B8116D68}" presName="child2" presStyleLbl="bgAcc1" presStyleIdx="1" presStyleCnt="4" custLinFactNeighborX="7603" custLinFactNeighborY="30320"/>
      <dgm:spPr/>
      <dgm:t>
        <a:bodyPr/>
        <a:lstStyle/>
        <a:p>
          <a:endParaRPr lang="en-US"/>
        </a:p>
      </dgm:t>
    </dgm:pt>
    <dgm:pt modelId="{331EE029-A675-A54B-AD97-21ED1029F178}" type="pres">
      <dgm:prSet presAssocID="{3C128B3F-4F60-0C46-B00D-A347B8116D68}" presName="child2Text" presStyleLbl="bgAcc1" presStyleIdx="1" presStyleCnt="4">
        <dgm:presLayoutVars>
          <dgm:bulletEnabled val="1"/>
        </dgm:presLayoutVars>
      </dgm:prSet>
      <dgm:spPr/>
      <dgm:t>
        <a:bodyPr/>
        <a:lstStyle/>
        <a:p>
          <a:endParaRPr lang="en-US"/>
        </a:p>
      </dgm:t>
    </dgm:pt>
    <dgm:pt modelId="{8DB51772-7752-1841-A8F9-A3028B75BA28}" type="pres">
      <dgm:prSet presAssocID="{3C128B3F-4F60-0C46-B00D-A347B8116D68}" presName="child3group" presStyleCnt="0"/>
      <dgm:spPr/>
      <dgm:t>
        <a:bodyPr/>
        <a:lstStyle/>
        <a:p>
          <a:endParaRPr lang="en-US"/>
        </a:p>
      </dgm:t>
    </dgm:pt>
    <dgm:pt modelId="{AEAC7534-0C46-DA48-A3E5-5873928AC731}" type="pres">
      <dgm:prSet presAssocID="{3C128B3F-4F60-0C46-B00D-A347B8116D68}" presName="child3" presStyleLbl="bgAcc1" presStyleIdx="2" presStyleCnt="4" custLinFactNeighborX="10784" custLinFactNeighborY="-45090"/>
      <dgm:spPr/>
      <dgm:t>
        <a:bodyPr/>
        <a:lstStyle/>
        <a:p>
          <a:endParaRPr lang="en-US"/>
        </a:p>
      </dgm:t>
    </dgm:pt>
    <dgm:pt modelId="{27702EFE-43BF-C440-A2CA-DFCBB6F5A561}" type="pres">
      <dgm:prSet presAssocID="{3C128B3F-4F60-0C46-B00D-A347B8116D68}" presName="child3Text" presStyleLbl="bgAcc1" presStyleIdx="2" presStyleCnt="4">
        <dgm:presLayoutVars>
          <dgm:bulletEnabled val="1"/>
        </dgm:presLayoutVars>
      </dgm:prSet>
      <dgm:spPr/>
      <dgm:t>
        <a:bodyPr/>
        <a:lstStyle/>
        <a:p>
          <a:endParaRPr lang="en-US"/>
        </a:p>
      </dgm:t>
    </dgm:pt>
    <dgm:pt modelId="{34E4A50C-0905-7240-B046-DD69A117555F}" type="pres">
      <dgm:prSet presAssocID="{3C128B3F-4F60-0C46-B00D-A347B8116D68}" presName="child4group" presStyleCnt="0"/>
      <dgm:spPr/>
      <dgm:t>
        <a:bodyPr/>
        <a:lstStyle/>
        <a:p>
          <a:endParaRPr lang="en-US"/>
        </a:p>
      </dgm:t>
    </dgm:pt>
    <dgm:pt modelId="{8164DD46-E412-644D-A819-296B450BFD3D}" type="pres">
      <dgm:prSet presAssocID="{3C128B3F-4F60-0C46-B00D-A347B8116D68}" presName="child4" presStyleLbl="bgAcc1" presStyleIdx="3" presStyleCnt="4" custScaleX="117331" custScaleY="116278" custLinFactNeighborX="-28451" custLinFactNeighborY="-26111"/>
      <dgm:spPr/>
      <dgm:t>
        <a:bodyPr/>
        <a:lstStyle/>
        <a:p>
          <a:endParaRPr lang="en-US"/>
        </a:p>
      </dgm:t>
    </dgm:pt>
    <dgm:pt modelId="{093859FD-AE0A-544F-8169-D310C825806F}" type="pres">
      <dgm:prSet presAssocID="{3C128B3F-4F60-0C46-B00D-A347B8116D68}" presName="child4Text" presStyleLbl="bgAcc1" presStyleIdx="3" presStyleCnt="4">
        <dgm:presLayoutVars>
          <dgm:bulletEnabled val="1"/>
        </dgm:presLayoutVars>
      </dgm:prSet>
      <dgm:spPr/>
      <dgm:t>
        <a:bodyPr/>
        <a:lstStyle/>
        <a:p>
          <a:endParaRPr lang="en-US"/>
        </a:p>
      </dgm:t>
    </dgm:pt>
    <dgm:pt modelId="{1D565807-E387-E447-AF8E-CF6A829A3B52}" type="pres">
      <dgm:prSet presAssocID="{3C128B3F-4F60-0C46-B00D-A347B8116D68}" presName="childPlaceholder" presStyleCnt="0"/>
      <dgm:spPr/>
      <dgm:t>
        <a:bodyPr/>
        <a:lstStyle/>
        <a:p>
          <a:endParaRPr lang="en-US"/>
        </a:p>
      </dgm:t>
    </dgm:pt>
    <dgm:pt modelId="{FB67F1E2-9ED1-DC4A-9799-3221EF5F5C29}" type="pres">
      <dgm:prSet presAssocID="{3C128B3F-4F60-0C46-B00D-A347B8116D68}" presName="circle" presStyleCnt="0"/>
      <dgm:spPr/>
      <dgm:t>
        <a:bodyPr/>
        <a:lstStyle/>
        <a:p>
          <a:endParaRPr lang="en-US"/>
        </a:p>
      </dgm:t>
    </dgm:pt>
    <dgm:pt modelId="{CFDABB43-A13B-1646-9C64-D835AAE2C454}" type="pres">
      <dgm:prSet presAssocID="{3C128B3F-4F60-0C46-B00D-A347B8116D68}" presName="quadrant1" presStyleLbl="node1" presStyleIdx="0" presStyleCnt="4" custLinFactNeighborX="-2641" custLinFactNeighborY="2436">
        <dgm:presLayoutVars>
          <dgm:chMax val="1"/>
          <dgm:bulletEnabled val="1"/>
        </dgm:presLayoutVars>
      </dgm:prSet>
      <dgm:spPr/>
      <dgm:t>
        <a:bodyPr/>
        <a:lstStyle/>
        <a:p>
          <a:endParaRPr lang="en-US"/>
        </a:p>
      </dgm:t>
    </dgm:pt>
    <dgm:pt modelId="{C672CB24-E84C-8048-890C-C291BAC05F42}" type="pres">
      <dgm:prSet presAssocID="{3C128B3F-4F60-0C46-B00D-A347B8116D68}" presName="quadrant2" presStyleLbl="node1" presStyleIdx="1" presStyleCnt="4" custLinFactNeighborX="-5803" custLinFactNeighborY="2436">
        <dgm:presLayoutVars>
          <dgm:chMax val="1"/>
          <dgm:bulletEnabled val="1"/>
        </dgm:presLayoutVars>
      </dgm:prSet>
      <dgm:spPr/>
      <dgm:t>
        <a:bodyPr/>
        <a:lstStyle/>
        <a:p>
          <a:endParaRPr lang="en-US"/>
        </a:p>
      </dgm:t>
    </dgm:pt>
    <dgm:pt modelId="{DECA6E38-2D44-D441-9BD3-D0F0546ED8FE}" type="pres">
      <dgm:prSet presAssocID="{3C128B3F-4F60-0C46-B00D-A347B8116D68}" presName="quadrant3" presStyleLbl="node1" presStyleIdx="2" presStyleCnt="4" custLinFactNeighborX="-5803" custLinFactNeighborY="-726">
        <dgm:presLayoutVars>
          <dgm:chMax val="1"/>
          <dgm:bulletEnabled val="1"/>
        </dgm:presLayoutVars>
      </dgm:prSet>
      <dgm:spPr/>
      <dgm:t>
        <a:bodyPr/>
        <a:lstStyle/>
        <a:p>
          <a:endParaRPr lang="en-US"/>
        </a:p>
      </dgm:t>
    </dgm:pt>
    <dgm:pt modelId="{EEC79FB5-374D-134C-8AAF-9F2E1840CEC2}" type="pres">
      <dgm:prSet presAssocID="{3C128B3F-4F60-0C46-B00D-A347B8116D68}" presName="quadrant4" presStyleLbl="node1" presStyleIdx="3" presStyleCnt="4">
        <dgm:presLayoutVars>
          <dgm:chMax val="1"/>
          <dgm:bulletEnabled val="1"/>
        </dgm:presLayoutVars>
      </dgm:prSet>
      <dgm:spPr/>
      <dgm:t>
        <a:bodyPr/>
        <a:lstStyle/>
        <a:p>
          <a:endParaRPr lang="en-US"/>
        </a:p>
      </dgm:t>
    </dgm:pt>
    <dgm:pt modelId="{43404A62-902B-4941-B606-EA35FA102E44}" type="pres">
      <dgm:prSet presAssocID="{3C128B3F-4F60-0C46-B00D-A347B8116D68}" presName="quadrantPlaceholder" presStyleCnt="0"/>
      <dgm:spPr/>
      <dgm:t>
        <a:bodyPr/>
        <a:lstStyle/>
        <a:p>
          <a:endParaRPr lang="en-US"/>
        </a:p>
      </dgm:t>
    </dgm:pt>
    <dgm:pt modelId="{C1EAD472-7120-9F4E-A074-28C2B81AF3D3}" type="pres">
      <dgm:prSet presAssocID="{3C128B3F-4F60-0C46-B00D-A347B8116D68}" presName="center1" presStyleLbl="fgShp" presStyleIdx="0" presStyleCnt="2"/>
      <dgm:spPr/>
      <dgm:t>
        <a:bodyPr/>
        <a:lstStyle/>
        <a:p>
          <a:endParaRPr lang="en-US"/>
        </a:p>
      </dgm:t>
    </dgm:pt>
    <dgm:pt modelId="{8FAEE51E-416C-0241-94E4-D6D3EF8B597B}" type="pres">
      <dgm:prSet presAssocID="{3C128B3F-4F60-0C46-B00D-A347B8116D68}" presName="center2" presStyleLbl="fgShp" presStyleIdx="1" presStyleCnt="2"/>
      <dgm:spPr/>
      <dgm:t>
        <a:bodyPr/>
        <a:lstStyle/>
        <a:p>
          <a:endParaRPr lang="en-US"/>
        </a:p>
      </dgm:t>
    </dgm:pt>
  </dgm:ptLst>
  <dgm:cxnLst>
    <dgm:cxn modelId="{62667537-0606-DE41-86DE-7C6A71987D2B}" srcId="{03798039-A014-6D45-BFAE-2C3B163370FC}" destId="{87021354-2C2D-AC4C-A183-6654EC8879D4}" srcOrd="1" destOrd="0" parTransId="{9F68DBBD-9B1F-A445-AA8F-6B626B092A0E}" sibTransId="{8198DD40-6470-C94B-BB8E-F29304B87F7C}"/>
    <dgm:cxn modelId="{CB209191-5B51-2647-A5F3-B92FFFBD2482}" srcId="{3C128B3F-4F60-0C46-B00D-A347B8116D68}" destId="{C5C82639-2B4E-624D-AE0D-4081B00A0E53}" srcOrd="1" destOrd="0" parTransId="{0A0472D4-6FB2-EF42-9611-0D8731EB764D}" sibTransId="{0758629F-810E-6241-A90F-FD3649E3E92C}"/>
    <dgm:cxn modelId="{B79024BE-808F-7A40-87AD-BE21283BEDF1}" type="presOf" srcId="{1075A71C-93C1-D544-8C01-1412628BB3EF}" destId="{AEAC7534-0C46-DA48-A3E5-5873928AC731}" srcOrd="0" destOrd="0" presId="urn:microsoft.com/office/officeart/2005/8/layout/cycle4"/>
    <dgm:cxn modelId="{ADB6D2CB-5EDB-5B41-AB9C-480D2966FDC8}" type="presOf" srcId="{87021354-2C2D-AC4C-A183-6654EC8879D4}" destId="{2EEB6C8F-9359-D247-B861-B7874A6226A2}" srcOrd="1" destOrd="1" presId="urn:microsoft.com/office/officeart/2005/8/layout/cycle4"/>
    <dgm:cxn modelId="{0CED1C15-2EDE-A14D-9A23-FD51344D95AF}" type="presOf" srcId="{6FB11B59-4399-2243-8068-88E0D0D7E7EC}" destId="{AEAC7534-0C46-DA48-A3E5-5873928AC731}" srcOrd="0" destOrd="2" presId="urn:microsoft.com/office/officeart/2005/8/layout/cycle4"/>
    <dgm:cxn modelId="{24E68067-AA66-6948-A55B-A5A1D5BCBE3F}" type="presOf" srcId="{D187847B-F294-0148-9501-CBD1D46DEDCE}" destId="{D3B0AE37-4E90-0244-9DFF-344DA3256628}" srcOrd="0" destOrd="2" presId="urn:microsoft.com/office/officeart/2005/8/layout/cycle4"/>
    <dgm:cxn modelId="{67FE04C7-D114-C84F-B5AD-6F4877CBD0E0}" srcId="{EA12ADBC-F786-E04D-A776-972E43C16B9B}" destId="{50B5B0B4-B3FD-974B-875E-85C4970754A3}" srcOrd="1" destOrd="0" parTransId="{D7C231CD-01E5-6449-BAE1-FF2E55C36918}" sibTransId="{B9341947-72D2-F941-89CD-09E6F17A4997}"/>
    <dgm:cxn modelId="{7F2ED900-39FC-234E-92E4-E817303E2E52}" srcId="{3C128B3F-4F60-0C46-B00D-A347B8116D68}" destId="{9238E189-E60C-C44A-B62A-F49140DBECCA}" srcOrd="2" destOrd="0" parTransId="{410EABEF-CD43-E945-91F9-0485BD4AAEE0}" sibTransId="{BB626864-1969-5242-92DA-C393B16532AE}"/>
    <dgm:cxn modelId="{DBAE13AA-C1A0-8046-BD88-88796B88BF0E}" type="presOf" srcId="{1075A71C-93C1-D544-8C01-1412628BB3EF}" destId="{27702EFE-43BF-C440-A2CA-DFCBB6F5A561}" srcOrd="1" destOrd="0" presId="urn:microsoft.com/office/officeart/2005/8/layout/cycle4"/>
    <dgm:cxn modelId="{371E3F3A-8876-7943-87F7-EB19A08E01B7}" type="presOf" srcId="{20EC2AF6-34CD-114C-8271-A178FC20A661}" destId="{D3B0AE37-4E90-0244-9DFF-344DA3256628}" srcOrd="0" destOrd="0" presId="urn:microsoft.com/office/officeart/2005/8/layout/cycle4"/>
    <dgm:cxn modelId="{8AB9979B-E354-9040-A586-D723F17AD557}" type="presOf" srcId="{C5C82639-2B4E-624D-AE0D-4081B00A0E53}" destId="{C672CB24-E84C-8048-890C-C291BAC05F42}" srcOrd="0" destOrd="0" presId="urn:microsoft.com/office/officeart/2005/8/layout/cycle4"/>
    <dgm:cxn modelId="{A510D6DD-F79F-E744-AFDC-3B050450E8BA}" type="presOf" srcId="{6FB11B59-4399-2243-8068-88E0D0D7E7EC}" destId="{27702EFE-43BF-C440-A2CA-DFCBB6F5A561}" srcOrd="1" destOrd="2" presId="urn:microsoft.com/office/officeart/2005/8/layout/cycle4"/>
    <dgm:cxn modelId="{309434E6-DE3D-5F46-B958-9A2A73711DEE}" srcId="{03798039-A014-6D45-BFAE-2C3B163370FC}" destId="{41600CA5-E8ED-BA49-850C-1782B6640B4B}" srcOrd="3" destOrd="0" parTransId="{083CADCB-3F33-344A-B76E-89EA0E5D3399}" sibTransId="{D6F73573-18AC-D040-AF4F-BF64D33406EF}"/>
    <dgm:cxn modelId="{522B6E7F-1B34-8140-B656-14D4E9939851}" type="presOf" srcId="{41600CA5-E8ED-BA49-850C-1782B6640B4B}" destId="{D3B0AE37-4E90-0244-9DFF-344DA3256628}" srcOrd="0" destOrd="3" presId="urn:microsoft.com/office/officeart/2005/8/layout/cycle4"/>
    <dgm:cxn modelId="{7B6070CD-6844-5E41-9F27-DBF049C8B25B}" srcId="{C5C82639-2B4E-624D-AE0D-4081B00A0E53}" destId="{D0CAD496-37F5-6343-830C-8DD5B27D251C}" srcOrd="1" destOrd="0" parTransId="{1F08C138-74A0-934D-BAFF-449808169305}" sibTransId="{F768DF23-24F9-FE4E-B38D-A0EBC2F50789}"/>
    <dgm:cxn modelId="{66C8E2BB-56E0-7B4F-A35D-8417C1010735}" type="presOf" srcId="{41600CA5-E8ED-BA49-850C-1782B6640B4B}" destId="{2EEB6C8F-9359-D247-B861-B7874A6226A2}" srcOrd="1" destOrd="3" presId="urn:microsoft.com/office/officeart/2005/8/layout/cycle4"/>
    <dgm:cxn modelId="{49FDA7C8-AB46-3340-B976-993339F64EFC}" type="presOf" srcId="{87021354-2C2D-AC4C-A183-6654EC8879D4}" destId="{D3B0AE37-4E90-0244-9DFF-344DA3256628}" srcOrd="0" destOrd="1" presId="urn:microsoft.com/office/officeart/2005/8/layout/cycle4"/>
    <dgm:cxn modelId="{98610F43-051F-0642-8DB7-09556B1F08E0}" type="presOf" srcId="{69BF7D7C-46F0-AA4F-95A4-0BF5CC59F76D}" destId="{AEAC7534-0C46-DA48-A3E5-5873928AC731}" srcOrd="0" destOrd="1" presId="urn:microsoft.com/office/officeart/2005/8/layout/cycle4"/>
    <dgm:cxn modelId="{B1420A3E-FCA1-3A4F-A278-BD03C87DE358}" type="presOf" srcId="{03798039-A014-6D45-BFAE-2C3B163370FC}" destId="{CFDABB43-A13B-1646-9C64-D835AAE2C454}" srcOrd="0" destOrd="0" presId="urn:microsoft.com/office/officeart/2005/8/layout/cycle4"/>
    <dgm:cxn modelId="{B79CFB9D-9614-1843-BF5B-27AAF7AE3D28}" type="presOf" srcId="{69BF7D7C-46F0-AA4F-95A4-0BF5CC59F76D}" destId="{27702EFE-43BF-C440-A2CA-DFCBB6F5A561}" srcOrd="1" destOrd="1" presId="urn:microsoft.com/office/officeart/2005/8/layout/cycle4"/>
    <dgm:cxn modelId="{860FA5EB-D782-CE46-8D81-573405B107AB}" srcId="{9238E189-E60C-C44A-B62A-F49140DBECCA}" destId="{1075A71C-93C1-D544-8C01-1412628BB3EF}" srcOrd="0" destOrd="0" parTransId="{54790634-05F9-E64D-AF4E-6218C9D844CE}" sibTransId="{F9B49340-6C37-7541-9C1D-9C855A61B439}"/>
    <dgm:cxn modelId="{61B8D517-D07C-834C-BAC1-124AF4366FA0}" type="presOf" srcId="{BD25DE53-B9A5-3044-B172-129DEFEEBE25}" destId="{093859FD-AE0A-544F-8169-D310C825806F}" srcOrd="1" destOrd="0" presId="urn:microsoft.com/office/officeart/2005/8/layout/cycle4"/>
    <dgm:cxn modelId="{07827706-715C-364B-92AF-89B82C609C27}" srcId="{03798039-A014-6D45-BFAE-2C3B163370FC}" destId="{D187847B-F294-0148-9501-CBD1D46DEDCE}" srcOrd="2" destOrd="0" parTransId="{F8BBC36F-8664-6742-A7BD-6B5D22B82AC1}" sibTransId="{8B6C8478-9704-D644-92A6-4CFE8B787A49}"/>
    <dgm:cxn modelId="{CF29D689-2FCA-C74A-8EDD-6FA3CCEC9DDF}" type="presOf" srcId="{D0CAD496-37F5-6343-830C-8DD5B27D251C}" destId="{331EE029-A675-A54B-AD97-21ED1029F178}" srcOrd="1" destOrd="1" presId="urn:microsoft.com/office/officeart/2005/8/layout/cycle4"/>
    <dgm:cxn modelId="{462F7256-4922-2B4D-9FA9-34C2BB36405F}" srcId="{3C128B3F-4F60-0C46-B00D-A347B8116D68}" destId="{03798039-A014-6D45-BFAE-2C3B163370FC}" srcOrd="0" destOrd="0" parTransId="{B24739FB-BA59-1A4E-A122-2AA70B4EFC0F}" sibTransId="{F2D736E4-3470-F747-8C9E-0974876DF3E3}"/>
    <dgm:cxn modelId="{7B1CB3A7-B3FB-CE44-84BC-88F57D23C8B7}" type="presOf" srcId="{22B161D5-E0DD-754B-BA2A-19371DED050F}" destId="{9A2EED20-125D-FB43-B8BB-72E32075B81E}" srcOrd="0" destOrd="0" presId="urn:microsoft.com/office/officeart/2005/8/layout/cycle4"/>
    <dgm:cxn modelId="{DE764707-B530-3B44-9B36-A92D35CCE676}" srcId="{3C128B3F-4F60-0C46-B00D-A347B8116D68}" destId="{EA12ADBC-F786-E04D-A776-972E43C16B9B}" srcOrd="3" destOrd="0" parTransId="{17C5D41F-C35B-C843-AF98-A14F96F274A3}" sibTransId="{AA07D4C3-9C7E-AE4C-AAEE-05EAF39636CE}"/>
    <dgm:cxn modelId="{038A5C67-6E81-EE46-B8D9-638909BEE87C}" type="presOf" srcId="{20EC2AF6-34CD-114C-8271-A178FC20A661}" destId="{2EEB6C8F-9359-D247-B861-B7874A6226A2}" srcOrd="1" destOrd="0" presId="urn:microsoft.com/office/officeart/2005/8/layout/cycle4"/>
    <dgm:cxn modelId="{867521D9-2F14-5544-A240-DF64A226057A}" srcId="{EA12ADBC-F786-E04D-A776-972E43C16B9B}" destId="{BD25DE53-B9A5-3044-B172-129DEFEEBE25}" srcOrd="0" destOrd="0" parTransId="{9B1EE5E9-6C25-444F-86E0-274D09D936B9}" sibTransId="{FE87BD88-7EB8-7644-9A28-9EE379902665}"/>
    <dgm:cxn modelId="{FACBF323-7A25-5443-8D23-12FE529C052F}" type="presOf" srcId="{BD25DE53-B9A5-3044-B172-129DEFEEBE25}" destId="{8164DD46-E412-644D-A819-296B450BFD3D}" srcOrd="0" destOrd="0" presId="urn:microsoft.com/office/officeart/2005/8/layout/cycle4"/>
    <dgm:cxn modelId="{1095E5AD-F447-E74B-8F60-B3AA663BC2EC}" type="presOf" srcId="{3C128B3F-4F60-0C46-B00D-A347B8116D68}" destId="{CB563FE8-68C2-5F46-9B4B-D6007D33B200}" srcOrd="0" destOrd="0" presId="urn:microsoft.com/office/officeart/2005/8/layout/cycle4"/>
    <dgm:cxn modelId="{07F945B4-C673-904E-83FB-2F481EE7E819}" type="presOf" srcId="{EA12ADBC-F786-E04D-A776-972E43C16B9B}" destId="{EEC79FB5-374D-134C-8AAF-9F2E1840CEC2}" srcOrd="0" destOrd="0" presId="urn:microsoft.com/office/officeart/2005/8/layout/cycle4"/>
    <dgm:cxn modelId="{5205AB3B-482C-7745-86B8-2A1AD3DB2740}" type="presOf" srcId="{D187847B-F294-0148-9501-CBD1D46DEDCE}" destId="{2EEB6C8F-9359-D247-B861-B7874A6226A2}" srcOrd="1" destOrd="2" presId="urn:microsoft.com/office/officeart/2005/8/layout/cycle4"/>
    <dgm:cxn modelId="{4D9B5B02-7C86-844B-B38B-CB0C69A25A79}" srcId="{03798039-A014-6D45-BFAE-2C3B163370FC}" destId="{20EC2AF6-34CD-114C-8271-A178FC20A661}" srcOrd="0" destOrd="0" parTransId="{33163616-AACE-C64C-BF27-82485175DCED}" sibTransId="{1EFE38A2-C08C-7540-8891-F7033363A656}"/>
    <dgm:cxn modelId="{0EEEC772-234B-5547-806E-0806C53DAFE7}" type="presOf" srcId="{D0CAD496-37F5-6343-830C-8DD5B27D251C}" destId="{9A2EED20-125D-FB43-B8BB-72E32075B81E}" srcOrd="0" destOrd="1" presId="urn:microsoft.com/office/officeart/2005/8/layout/cycle4"/>
    <dgm:cxn modelId="{CBDB7E9F-6047-FF48-8BDA-527A8E25C8DE}" srcId="{9238E189-E60C-C44A-B62A-F49140DBECCA}" destId="{69BF7D7C-46F0-AA4F-95A4-0BF5CC59F76D}" srcOrd="1" destOrd="0" parTransId="{25019B1A-9E2C-E342-A629-E624E78F3E90}" sibTransId="{80E9F307-1C75-C441-A093-08BB8F5CD984}"/>
    <dgm:cxn modelId="{B2793FDD-8F25-124E-B247-835AB2605981}" type="presOf" srcId="{50B5B0B4-B3FD-974B-875E-85C4970754A3}" destId="{093859FD-AE0A-544F-8169-D310C825806F}" srcOrd="1" destOrd="1" presId="urn:microsoft.com/office/officeart/2005/8/layout/cycle4"/>
    <dgm:cxn modelId="{8D395B95-6E3C-F540-A78B-95EB776F9441}" type="presOf" srcId="{50B5B0B4-B3FD-974B-875E-85C4970754A3}" destId="{8164DD46-E412-644D-A819-296B450BFD3D}" srcOrd="0" destOrd="1" presId="urn:microsoft.com/office/officeart/2005/8/layout/cycle4"/>
    <dgm:cxn modelId="{445F2E63-AEB2-584E-B894-628BA2257B70}" srcId="{9238E189-E60C-C44A-B62A-F49140DBECCA}" destId="{6FB11B59-4399-2243-8068-88E0D0D7E7EC}" srcOrd="2" destOrd="0" parTransId="{8F6A1340-84A2-6D41-9B5A-E30ED53E611E}" sibTransId="{4228CF1A-475D-644F-A239-84BDD13319D6}"/>
    <dgm:cxn modelId="{13219883-F44A-5545-B85B-D30A10CF8124}" type="presOf" srcId="{22B161D5-E0DD-754B-BA2A-19371DED050F}" destId="{331EE029-A675-A54B-AD97-21ED1029F178}" srcOrd="1" destOrd="0" presId="urn:microsoft.com/office/officeart/2005/8/layout/cycle4"/>
    <dgm:cxn modelId="{F77D364C-0E44-BD44-ADA4-2C6F51383A04}" srcId="{C5C82639-2B4E-624D-AE0D-4081B00A0E53}" destId="{22B161D5-E0DD-754B-BA2A-19371DED050F}" srcOrd="0" destOrd="0" parTransId="{834C18DA-6319-F643-977B-68F5C0848457}" sibTransId="{DF56E8AE-9ADA-ED43-A59E-45ED65470A10}"/>
    <dgm:cxn modelId="{0AD2FEDA-BA77-DF42-AEC8-DBE64615B005}" type="presOf" srcId="{9238E189-E60C-C44A-B62A-F49140DBECCA}" destId="{DECA6E38-2D44-D441-9BD3-D0F0546ED8FE}" srcOrd="0" destOrd="0" presId="urn:microsoft.com/office/officeart/2005/8/layout/cycle4"/>
    <dgm:cxn modelId="{4A657470-7141-B348-8C29-7E4628CA275F}" type="presParOf" srcId="{CB563FE8-68C2-5F46-9B4B-D6007D33B200}" destId="{7D9BF5C1-B9A9-AF4A-9AAB-D438C4EBA14D}" srcOrd="0" destOrd="0" presId="urn:microsoft.com/office/officeart/2005/8/layout/cycle4"/>
    <dgm:cxn modelId="{33E15288-B861-EA4D-B146-C4275543C06B}" type="presParOf" srcId="{7D9BF5C1-B9A9-AF4A-9AAB-D438C4EBA14D}" destId="{49A92C28-2B84-1A44-8A0F-207ADA28A710}" srcOrd="0" destOrd="0" presId="urn:microsoft.com/office/officeart/2005/8/layout/cycle4"/>
    <dgm:cxn modelId="{8ADE1BB5-36CA-D440-8A80-A4E1F2693C89}" type="presParOf" srcId="{49A92C28-2B84-1A44-8A0F-207ADA28A710}" destId="{D3B0AE37-4E90-0244-9DFF-344DA3256628}" srcOrd="0" destOrd="0" presId="urn:microsoft.com/office/officeart/2005/8/layout/cycle4"/>
    <dgm:cxn modelId="{DE445228-5981-714B-850F-3FDF049B53D9}" type="presParOf" srcId="{49A92C28-2B84-1A44-8A0F-207ADA28A710}" destId="{2EEB6C8F-9359-D247-B861-B7874A6226A2}" srcOrd="1" destOrd="0" presId="urn:microsoft.com/office/officeart/2005/8/layout/cycle4"/>
    <dgm:cxn modelId="{71C0CB2A-606A-734C-AE0E-0AE702380BB6}" type="presParOf" srcId="{7D9BF5C1-B9A9-AF4A-9AAB-D438C4EBA14D}" destId="{100BB97E-2B43-CB4F-BDE3-868F79072C8B}" srcOrd="1" destOrd="0" presId="urn:microsoft.com/office/officeart/2005/8/layout/cycle4"/>
    <dgm:cxn modelId="{64F3F66A-59A7-2C4F-9C12-E47C226604F2}" type="presParOf" srcId="{100BB97E-2B43-CB4F-BDE3-868F79072C8B}" destId="{9A2EED20-125D-FB43-B8BB-72E32075B81E}" srcOrd="0" destOrd="0" presId="urn:microsoft.com/office/officeart/2005/8/layout/cycle4"/>
    <dgm:cxn modelId="{1439EE5A-9283-4946-ACA4-F6A8EDDD09A7}" type="presParOf" srcId="{100BB97E-2B43-CB4F-BDE3-868F79072C8B}" destId="{331EE029-A675-A54B-AD97-21ED1029F178}" srcOrd="1" destOrd="0" presId="urn:microsoft.com/office/officeart/2005/8/layout/cycle4"/>
    <dgm:cxn modelId="{7B1797DE-0545-6C47-8E99-AA6C64279039}" type="presParOf" srcId="{7D9BF5C1-B9A9-AF4A-9AAB-D438C4EBA14D}" destId="{8DB51772-7752-1841-A8F9-A3028B75BA28}" srcOrd="2" destOrd="0" presId="urn:microsoft.com/office/officeart/2005/8/layout/cycle4"/>
    <dgm:cxn modelId="{AD7A50F8-1671-764F-BB03-C0DE847D43EC}" type="presParOf" srcId="{8DB51772-7752-1841-A8F9-A3028B75BA28}" destId="{AEAC7534-0C46-DA48-A3E5-5873928AC731}" srcOrd="0" destOrd="0" presId="urn:microsoft.com/office/officeart/2005/8/layout/cycle4"/>
    <dgm:cxn modelId="{A4A997DE-2F06-BF45-8661-DF92E77D8F63}" type="presParOf" srcId="{8DB51772-7752-1841-A8F9-A3028B75BA28}" destId="{27702EFE-43BF-C440-A2CA-DFCBB6F5A561}" srcOrd="1" destOrd="0" presId="urn:microsoft.com/office/officeart/2005/8/layout/cycle4"/>
    <dgm:cxn modelId="{CAF3DCD2-5722-5345-A5D0-770018E26876}" type="presParOf" srcId="{7D9BF5C1-B9A9-AF4A-9AAB-D438C4EBA14D}" destId="{34E4A50C-0905-7240-B046-DD69A117555F}" srcOrd="3" destOrd="0" presId="urn:microsoft.com/office/officeart/2005/8/layout/cycle4"/>
    <dgm:cxn modelId="{B5936275-CE59-B049-A1C9-2EC3850EE964}" type="presParOf" srcId="{34E4A50C-0905-7240-B046-DD69A117555F}" destId="{8164DD46-E412-644D-A819-296B450BFD3D}" srcOrd="0" destOrd="0" presId="urn:microsoft.com/office/officeart/2005/8/layout/cycle4"/>
    <dgm:cxn modelId="{ECE46F54-F8F1-6B44-A129-0FCB9B61580B}" type="presParOf" srcId="{34E4A50C-0905-7240-B046-DD69A117555F}" destId="{093859FD-AE0A-544F-8169-D310C825806F}" srcOrd="1" destOrd="0" presId="urn:microsoft.com/office/officeart/2005/8/layout/cycle4"/>
    <dgm:cxn modelId="{2985CCC2-537A-4044-81CC-D3A03B038A24}" type="presParOf" srcId="{7D9BF5C1-B9A9-AF4A-9AAB-D438C4EBA14D}" destId="{1D565807-E387-E447-AF8E-CF6A829A3B52}" srcOrd="4" destOrd="0" presId="urn:microsoft.com/office/officeart/2005/8/layout/cycle4"/>
    <dgm:cxn modelId="{8C0A2CDE-0F41-B24B-A53A-37586083DBC2}" type="presParOf" srcId="{CB563FE8-68C2-5F46-9B4B-D6007D33B200}" destId="{FB67F1E2-9ED1-DC4A-9799-3221EF5F5C29}" srcOrd="1" destOrd="0" presId="urn:microsoft.com/office/officeart/2005/8/layout/cycle4"/>
    <dgm:cxn modelId="{8C3323BE-5782-EF4F-9456-42BEBDF59E0D}" type="presParOf" srcId="{FB67F1E2-9ED1-DC4A-9799-3221EF5F5C29}" destId="{CFDABB43-A13B-1646-9C64-D835AAE2C454}" srcOrd="0" destOrd="0" presId="urn:microsoft.com/office/officeart/2005/8/layout/cycle4"/>
    <dgm:cxn modelId="{A9524B13-F723-D044-B409-0838896B99D5}" type="presParOf" srcId="{FB67F1E2-9ED1-DC4A-9799-3221EF5F5C29}" destId="{C672CB24-E84C-8048-890C-C291BAC05F42}" srcOrd="1" destOrd="0" presId="urn:microsoft.com/office/officeart/2005/8/layout/cycle4"/>
    <dgm:cxn modelId="{1027380D-FDF1-D540-A27E-8049753FC3A4}" type="presParOf" srcId="{FB67F1E2-9ED1-DC4A-9799-3221EF5F5C29}" destId="{DECA6E38-2D44-D441-9BD3-D0F0546ED8FE}" srcOrd="2" destOrd="0" presId="urn:microsoft.com/office/officeart/2005/8/layout/cycle4"/>
    <dgm:cxn modelId="{A000DE42-E497-FD4A-AC54-CACE73054D13}" type="presParOf" srcId="{FB67F1E2-9ED1-DC4A-9799-3221EF5F5C29}" destId="{EEC79FB5-374D-134C-8AAF-9F2E1840CEC2}" srcOrd="3" destOrd="0" presId="urn:microsoft.com/office/officeart/2005/8/layout/cycle4"/>
    <dgm:cxn modelId="{0CDA862B-288C-1B4F-9EEA-A7B61A5230A6}" type="presParOf" srcId="{FB67F1E2-9ED1-DC4A-9799-3221EF5F5C29}" destId="{43404A62-902B-4941-B606-EA35FA102E44}" srcOrd="4" destOrd="0" presId="urn:microsoft.com/office/officeart/2005/8/layout/cycle4"/>
    <dgm:cxn modelId="{810D3EF0-A653-8E41-AB64-49AA3D09107E}" type="presParOf" srcId="{CB563FE8-68C2-5F46-9B4B-D6007D33B200}" destId="{C1EAD472-7120-9F4E-A074-28C2B81AF3D3}" srcOrd="2" destOrd="0" presId="urn:microsoft.com/office/officeart/2005/8/layout/cycle4"/>
    <dgm:cxn modelId="{37ABE019-6613-BF43-9F18-C63B70694D4C}" type="presParOf" srcId="{CB563FE8-68C2-5F46-9B4B-D6007D33B200}" destId="{8FAEE51E-416C-0241-94E4-D6D3EF8B597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4E9C41F-A948-3C41-8B22-1C5BAA90F850}" type="doc">
      <dgm:prSet loTypeId="urn:microsoft.com/office/officeart/2009/3/layout/PhasedProcess" loCatId="" qsTypeId="urn:microsoft.com/office/officeart/2005/8/quickstyle/simple2" qsCatId="simple" csTypeId="urn:microsoft.com/office/officeart/2005/8/colors/accent2_3" csCatId="accent2" phldr="1"/>
      <dgm:spPr/>
    </dgm:pt>
    <dgm:pt modelId="{CA0901FF-787B-9640-92BB-D045D7E23FB3}">
      <dgm:prSet phldrT="[Text]" custT="1"/>
      <dgm:spPr/>
      <dgm:t>
        <a:bodyPr/>
        <a:lstStyle/>
        <a:p>
          <a:r>
            <a:rPr lang="en-US" sz="2400" dirty="0" smtClean="0"/>
            <a:t>2004 – 2007</a:t>
          </a:r>
          <a:endParaRPr lang="en-US" sz="2400" dirty="0"/>
        </a:p>
      </dgm:t>
    </dgm:pt>
    <dgm:pt modelId="{7F74E9FE-5C08-814B-9203-B77AE4403CC8}" type="parTrans" cxnId="{9D8FF375-9688-3741-8CC0-12AFCDC5C9F3}">
      <dgm:prSet/>
      <dgm:spPr/>
      <dgm:t>
        <a:bodyPr/>
        <a:lstStyle/>
        <a:p>
          <a:endParaRPr lang="en-US" sz="1600"/>
        </a:p>
      </dgm:t>
    </dgm:pt>
    <dgm:pt modelId="{56892396-E207-5B47-B564-2CAEB16AF3F0}" type="sibTrans" cxnId="{9D8FF375-9688-3741-8CC0-12AFCDC5C9F3}">
      <dgm:prSet/>
      <dgm:spPr/>
      <dgm:t>
        <a:bodyPr/>
        <a:lstStyle/>
        <a:p>
          <a:endParaRPr lang="en-US" sz="1600"/>
        </a:p>
      </dgm:t>
    </dgm:pt>
    <dgm:pt modelId="{53455474-3080-5A40-A50E-F056BBA1C947}">
      <dgm:prSet phldrT="[Text]" custT="1"/>
      <dgm:spPr/>
      <dgm:t>
        <a:bodyPr/>
        <a:lstStyle/>
        <a:p>
          <a:r>
            <a:rPr lang="en-US" sz="2400" dirty="0" smtClean="0"/>
            <a:t>2008 – 2013</a:t>
          </a:r>
          <a:endParaRPr lang="en-US" sz="2400" dirty="0"/>
        </a:p>
      </dgm:t>
    </dgm:pt>
    <dgm:pt modelId="{9F043AE2-3895-9041-9767-826A475A1551}" type="parTrans" cxnId="{4CF44822-E458-AE46-B54D-7EE88AC9EA90}">
      <dgm:prSet/>
      <dgm:spPr/>
      <dgm:t>
        <a:bodyPr/>
        <a:lstStyle/>
        <a:p>
          <a:endParaRPr lang="en-US" sz="1600"/>
        </a:p>
      </dgm:t>
    </dgm:pt>
    <dgm:pt modelId="{BF899802-623A-5A42-B497-92A72E8A8145}" type="sibTrans" cxnId="{4CF44822-E458-AE46-B54D-7EE88AC9EA90}">
      <dgm:prSet/>
      <dgm:spPr/>
      <dgm:t>
        <a:bodyPr/>
        <a:lstStyle/>
        <a:p>
          <a:endParaRPr lang="en-US" sz="1600"/>
        </a:p>
      </dgm:t>
    </dgm:pt>
    <dgm:pt modelId="{0B99EB22-FEFB-DB4B-BE03-0B34CEA81161}">
      <dgm:prSet phldrT="[Text]" custT="1"/>
      <dgm:spPr/>
      <dgm:t>
        <a:bodyPr/>
        <a:lstStyle/>
        <a:p>
          <a:r>
            <a:rPr lang="en-US" sz="2400" b="0" dirty="0" smtClean="0"/>
            <a:t>eLearning</a:t>
          </a:r>
          <a:endParaRPr lang="en-US" sz="2400" b="0" dirty="0"/>
        </a:p>
      </dgm:t>
    </dgm:pt>
    <dgm:pt modelId="{AEADB200-3E04-1247-95A8-E60EF7BD3615}" type="parTrans" cxnId="{C469545A-7B2D-2241-86C0-B8DBFB986064}">
      <dgm:prSet/>
      <dgm:spPr/>
      <dgm:t>
        <a:bodyPr/>
        <a:lstStyle/>
        <a:p>
          <a:endParaRPr lang="en-US" sz="1600"/>
        </a:p>
      </dgm:t>
    </dgm:pt>
    <dgm:pt modelId="{D960D0C7-16EF-FD40-8712-F9066615156F}" type="sibTrans" cxnId="{C469545A-7B2D-2241-86C0-B8DBFB986064}">
      <dgm:prSet/>
      <dgm:spPr/>
      <dgm:t>
        <a:bodyPr/>
        <a:lstStyle/>
        <a:p>
          <a:endParaRPr lang="en-US" sz="1600"/>
        </a:p>
      </dgm:t>
    </dgm:pt>
    <dgm:pt modelId="{B21378D5-153E-B54E-A29C-FBD338F971AD}">
      <dgm:prSet phldrT="[Text]" custT="1"/>
      <dgm:spPr/>
      <dgm:t>
        <a:bodyPr/>
        <a:lstStyle/>
        <a:p>
          <a:r>
            <a:rPr lang="en-US" sz="2400" dirty="0" smtClean="0"/>
            <a:t>Lifelong Learning</a:t>
          </a:r>
          <a:endParaRPr lang="en-US" sz="2400" dirty="0"/>
        </a:p>
      </dgm:t>
    </dgm:pt>
    <dgm:pt modelId="{DE2DB12C-43F0-794E-8992-4E1F8F559BD5}" type="parTrans" cxnId="{8560A5EA-2EED-B944-AFE4-B44FAF3B3E73}">
      <dgm:prSet/>
      <dgm:spPr/>
      <dgm:t>
        <a:bodyPr/>
        <a:lstStyle/>
        <a:p>
          <a:endParaRPr lang="en-US" sz="1600"/>
        </a:p>
      </dgm:t>
    </dgm:pt>
    <dgm:pt modelId="{29B04753-4FFC-B244-9625-580632D7BBB9}" type="sibTrans" cxnId="{8560A5EA-2EED-B944-AFE4-B44FAF3B3E73}">
      <dgm:prSet/>
      <dgm:spPr/>
      <dgm:t>
        <a:bodyPr/>
        <a:lstStyle/>
        <a:p>
          <a:endParaRPr lang="en-US" sz="1600"/>
        </a:p>
      </dgm:t>
    </dgm:pt>
    <dgm:pt modelId="{7B4E3C30-E30A-7A46-870C-CAE1ABF32998}">
      <dgm:prSet phldrT="[Text]" custT="1"/>
      <dgm:spPr/>
      <dgm:t>
        <a:bodyPr/>
        <a:lstStyle/>
        <a:p>
          <a:r>
            <a:rPr lang="en-US" sz="2400" dirty="0" smtClean="0"/>
            <a:t>2014 - 2020</a:t>
          </a:r>
          <a:endParaRPr lang="en-US" sz="2400" dirty="0"/>
        </a:p>
      </dgm:t>
    </dgm:pt>
    <dgm:pt modelId="{1FE0DDDF-CCB7-AC4A-946B-80B4CBEAD953}" type="parTrans" cxnId="{E218A9BF-CDAE-384F-BBE7-82B74043690D}">
      <dgm:prSet/>
      <dgm:spPr/>
      <dgm:t>
        <a:bodyPr/>
        <a:lstStyle/>
        <a:p>
          <a:endParaRPr lang="en-US"/>
        </a:p>
      </dgm:t>
    </dgm:pt>
    <dgm:pt modelId="{9818F668-5332-0C45-8240-9A5F0F247D96}" type="sibTrans" cxnId="{E218A9BF-CDAE-384F-BBE7-82B74043690D}">
      <dgm:prSet/>
      <dgm:spPr/>
      <dgm:t>
        <a:bodyPr/>
        <a:lstStyle/>
        <a:p>
          <a:endParaRPr lang="en-US"/>
        </a:p>
      </dgm:t>
    </dgm:pt>
    <dgm:pt modelId="{5415AE9F-D0F7-1345-8BE2-6547A8207EB3}">
      <dgm:prSet phldrT="[Text]" custT="1"/>
      <dgm:spPr/>
      <dgm:t>
        <a:bodyPr/>
        <a:lstStyle/>
        <a:p>
          <a:r>
            <a:rPr lang="en-US" sz="2400" dirty="0" smtClean="0"/>
            <a:t>ERASMUS Plus</a:t>
          </a:r>
          <a:endParaRPr lang="en-US" sz="2400" dirty="0"/>
        </a:p>
      </dgm:t>
    </dgm:pt>
    <dgm:pt modelId="{F212DE59-228E-B542-9D0F-F8D67EE52860}" type="parTrans" cxnId="{C18500D6-2351-C14C-BDFB-AB70DA354D8C}">
      <dgm:prSet/>
      <dgm:spPr/>
      <dgm:t>
        <a:bodyPr/>
        <a:lstStyle/>
        <a:p>
          <a:endParaRPr lang="en-US"/>
        </a:p>
      </dgm:t>
    </dgm:pt>
    <dgm:pt modelId="{79465EA1-F250-3D48-9BE2-40FADD3A022B}" type="sibTrans" cxnId="{C18500D6-2351-C14C-BDFB-AB70DA354D8C}">
      <dgm:prSet/>
      <dgm:spPr/>
      <dgm:t>
        <a:bodyPr/>
        <a:lstStyle/>
        <a:p>
          <a:endParaRPr lang="en-US"/>
        </a:p>
      </dgm:t>
    </dgm:pt>
    <dgm:pt modelId="{A402D4E2-CD13-B24A-9445-6DD9037CCE58}" type="pres">
      <dgm:prSet presAssocID="{A4E9C41F-A948-3C41-8B22-1C5BAA90F850}" presName="Name0" presStyleCnt="0">
        <dgm:presLayoutVars>
          <dgm:chMax val="3"/>
          <dgm:chPref val="3"/>
          <dgm:bulletEnabled val="1"/>
          <dgm:dir/>
          <dgm:animLvl val="lvl"/>
        </dgm:presLayoutVars>
      </dgm:prSet>
      <dgm:spPr/>
    </dgm:pt>
    <dgm:pt modelId="{447B29C5-6AA3-9D47-AB6C-54A572D8EB4D}" type="pres">
      <dgm:prSet presAssocID="{A4E9C41F-A948-3C41-8B22-1C5BAA90F850}" presName="arc1" presStyleLbl="node1" presStyleIdx="0" presStyleCnt="4" custScaleX="105917" custLinFactNeighborY="-140"/>
      <dgm:spPr/>
    </dgm:pt>
    <dgm:pt modelId="{DE590DE6-8EDA-3D46-B513-0EBE4F88B45A}" type="pres">
      <dgm:prSet presAssocID="{A4E9C41F-A948-3C41-8B22-1C5BAA90F850}" presName="arc3" presStyleLbl="node1" presStyleIdx="1" presStyleCnt="4"/>
      <dgm:spPr/>
    </dgm:pt>
    <dgm:pt modelId="{1CBC5065-E603-CC4F-84F2-5C44BE5E1ED9}" type="pres">
      <dgm:prSet presAssocID="{A4E9C41F-A948-3C41-8B22-1C5BAA90F850}" presName="parentText2" presStyleLbl="revTx" presStyleIdx="0" presStyleCnt="3">
        <dgm:presLayoutVars>
          <dgm:chMax val="4"/>
          <dgm:chPref val="3"/>
          <dgm:bulletEnabled val="1"/>
        </dgm:presLayoutVars>
      </dgm:prSet>
      <dgm:spPr/>
      <dgm:t>
        <a:bodyPr/>
        <a:lstStyle/>
        <a:p>
          <a:endParaRPr lang="en-US"/>
        </a:p>
      </dgm:t>
    </dgm:pt>
    <dgm:pt modelId="{E81F13E6-ED02-ED4D-9FB2-A949556E514C}" type="pres">
      <dgm:prSet presAssocID="{A4E9C41F-A948-3C41-8B22-1C5BAA90F850}" presName="arc2" presStyleLbl="node1" presStyleIdx="2" presStyleCnt="4"/>
      <dgm:spPr/>
    </dgm:pt>
    <dgm:pt modelId="{04367868-66AC-1042-8BD6-35712D74B27C}" type="pres">
      <dgm:prSet presAssocID="{A4E9C41F-A948-3C41-8B22-1C5BAA90F850}" presName="arc4" presStyleLbl="node1" presStyleIdx="3" presStyleCnt="4"/>
      <dgm:spPr/>
    </dgm:pt>
    <dgm:pt modelId="{19804B2E-767B-9E41-8AB8-52E3C768C7D1}" type="pres">
      <dgm:prSet presAssocID="{A4E9C41F-A948-3C41-8B22-1C5BAA90F850}" presName="parentText3" presStyleLbl="revTx" presStyleIdx="1" presStyleCnt="3">
        <dgm:presLayoutVars>
          <dgm:chMax val="1"/>
          <dgm:chPref val="1"/>
          <dgm:bulletEnabled val="1"/>
        </dgm:presLayoutVars>
      </dgm:prSet>
      <dgm:spPr/>
      <dgm:t>
        <a:bodyPr/>
        <a:lstStyle/>
        <a:p>
          <a:endParaRPr lang="en-US"/>
        </a:p>
      </dgm:t>
    </dgm:pt>
    <dgm:pt modelId="{F23A90EF-AAB1-D342-AF34-FE80B209954A}" type="pres">
      <dgm:prSet presAssocID="{A4E9C41F-A948-3C41-8B22-1C5BAA90F850}" presName="middleComposite" presStyleCnt="0"/>
      <dgm:spPr/>
    </dgm:pt>
    <dgm:pt modelId="{BDDCC1F4-66B5-914D-BD24-A41C92D471F8}" type="pres">
      <dgm:prSet presAssocID="{B21378D5-153E-B54E-A29C-FBD338F971AD}" presName="circ1" presStyleLbl="vennNode1" presStyleIdx="0" presStyleCnt="4" custScaleX="118567"/>
      <dgm:spPr/>
      <dgm:t>
        <a:bodyPr/>
        <a:lstStyle/>
        <a:p>
          <a:endParaRPr lang="en-US"/>
        </a:p>
      </dgm:t>
    </dgm:pt>
    <dgm:pt modelId="{8E2F10DE-63E7-DC4B-8DB7-B7521CD887CF}" type="pres">
      <dgm:prSet presAssocID="{B21378D5-153E-B54E-A29C-FBD338F971AD}" presName="circ1Tx" presStyleLbl="revTx" presStyleIdx="1" presStyleCnt="3">
        <dgm:presLayoutVars>
          <dgm:chMax val="0"/>
          <dgm:chPref val="0"/>
        </dgm:presLayoutVars>
      </dgm:prSet>
      <dgm:spPr/>
      <dgm:t>
        <a:bodyPr/>
        <a:lstStyle/>
        <a:p>
          <a:endParaRPr lang="en-US"/>
        </a:p>
      </dgm:t>
    </dgm:pt>
    <dgm:pt modelId="{C1717CF0-040A-9E41-B5C9-950A608A39D3}" type="pres">
      <dgm:prSet presAssocID="{A4E9C41F-A948-3C41-8B22-1C5BAA90F850}" presName="leftComposite" presStyleCnt="0"/>
      <dgm:spPr/>
    </dgm:pt>
    <dgm:pt modelId="{7CEFE01A-56BC-1449-B117-7780FC7779A2}" type="pres">
      <dgm:prSet presAssocID="{0B99EB22-FEFB-DB4B-BE03-0B34CEA81161}" presName="childText1_1" presStyleLbl="vennNode1" presStyleIdx="1" presStyleCnt="4" custScaleX="171472" custScaleY="151772">
        <dgm:presLayoutVars>
          <dgm:chMax val="0"/>
          <dgm:chPref val="0"/>
        </dgm:presLayoutVars>
      </dgm:prSet>
      <dgm:spPr/>
      <dgm:t>
        <a:bodyPr/>
        <a:lstStyle/>
        <a:p>
          <a:endParaRPr lang="en-US"/>
        </a:p>
      </dgm:t>
    </dgm:pt>
    <dgm:pt modelId="{B146F9E1-D29C-4844-A1BE-EE62B21DC7AC}" type="pres">
      <dgm:prSet presAssocID="{0B99EB22-FEFB-DB4B-BE03-0B34CEA81161}" presName="ellipse1" presStyleLbl="vennNode1" presStyleIdx="2" presStyleCnt="4" custLinFactX="562796" custLinFactNeighborX="600000" custLinFactNeighborY="12070"/>
      <dgm:spPr/>
    </dgm:pt>
    <dgm:pt modelId="{D3B03EFB-004E-D243-AABC-1A5C1BE14B2C}" type="pres">
      <dgm:prSet presAssocID="{0B99EB22-FEFB-DB4B-BE03-0B34CEA81161}" presName="ellipse2" presStyleLbl="vennNode1" presStyleIdx="3" presStyleCnt="4" custLinFactX="-200000" custLinFactY="100000" custLinFactNeighborX="-275703" custLinFactNeighborY="117206"/>
      <dgm:spPr/>
    </dgm:pt>
    <dgm:pt modelId="{56CD85F3-F1C4-CA40-A954-7A929146FCA9}" type="pres">
      <dgm:prSet presAssocID="{A4E9C41F-A948-3C41-8B22-1C5BAA90F850}" presName="rightChild" presStyleLbl="node2" presStyleIdx="0" presStyleCnt="1" custScaleX="131124" custScaleY="109393">
        <dgm:presLayoutVars>
          <dgm:chMax val="0"/>
          <dgm:chPref val="0"/>
        </dgm:presLayoutVars>
      </dgm:prSet>
      <dgm:spPr/>
      <dgm:t>
        <a:bodyPr/>
        <a:lstStyle/>
        <a:p>
          <a:endParaRPr lang="en-US"/>
        </a:p>
      </dgm:t>
    </dgm:pt>
    <dgm:pt modelId="{E971190C-46BD-D843-9663-CF86F637969A}" type="pres">
      <dgm:prSet presAssocID="{A4E9C41F-A948-3C41-8B22-1C5BAA90F850}" presName="parentText1" presStyleLbl="revTx" presStyleIdx="2" presStyleCnt="3">
        <dgm:presLayoutVars>
          <dgm:chMax val="4"/>
          <dgm:chPref val="3"/>
          <dgm:bulletEnabled val="1"/>
        </dgm:presLayoutVars>
      </dgm:prSet>
      <dgm:spPr/>
      <dgm:t>
        <a:bodyPr/>
        <a:lstStyle/>
        <a:p>
          <a:endParaRPr lang="en-US"/>
        </a:p>
      </dgm:t>
    </dgm:pt>
  </dgm:ptLst>
  <dgm:cxnLst>
    <dgm:cxn modelId="{4CF44822-E458-AE46-B54D-7EE88AC9EA90}" srcId="{A4E9C41F-A948-3C41-8B22-1C5BAA90F850}" destId="{53455474-3080-5A40-A50E-F056BBA1C947}" srcOrd="1" destOrd="0" parTransId="{9F043AE2-3895-9041-9767-826A475A1551}" sibTransId="{BF899802-623A-5A42-B497-92A72E8A8145}"/>
    <dgm:cxn modelId="{FED7C9C7-314B-FD4E-9AD5-F52368D890B9}" type="presOf" srcId="{5415AE9F-D0F7-1345-8BE2-6547A8207EB3}" destId="{56CD85F3-F1C4-CA40-A954-7A929146FCA9}" srcOrd="0" destOrd="0" presId="urn:microsoft.com/office/officeart/2009/3/layout/PhasedProcess"/>
    <dgm:cxn modelId="{5E86257C-3F6D-5042-9B42-0887AEAA1C72}" type="presOf" srcId="{7B4E3C30-E30A-7A46-870C-CAE1ABF32998}" destId="{19804B2E-767B-9E41-8AB8-52E3C768C7D1}" srcOrd="0" destOrd="0" presId="urn:microsoft.com/office/officeart/2009/3/layout/PhasedProcess"/>
    <dgm:cxn modelId="{27E75429-9863-2D4E-B128-C8D5A40E1A25}" type="presOf" srcId="{B21378D5-153E-B54E-A29C-FBD338F971AD}" destId="{BDDCC1F4-66B5-914D-BD24-A41C92D471F8}" srcOrd="0" destOrd="0" presId="urn:microsoft.com/office/officeart/2009/3/layout/PhasedProcess"/>
    <dgm:cxn modelId="{C18500D6-2351-C14C-BDFB-AB70DA354D8C}" srcId="{7B4E3C30-E30A-7A46-870C-CAE1ABF32998}" destId="{5415AE9F-D0F7-1345-8BE2-6547A8207EB3}" srcOrd="0" destOrd="0" parTransId="{F212DE59-228E-B542-9D0F-F8D67EE52860}" sibTransId="{79465EA1-F250-3D48-9BE2-40FADD3A022B}"/>
    <dgm:cxn modelId="{C469545A-7B2D-2241-86C0-B8DBFB986064}" srcId="{CA0901FF-787B-9640-92BB-D045D7E23FB3}" destId="{0B99EB22-FEFB-DB4B-BE03-0B34CEA81161}" srcOrd="0" destOrd="0" parTransId="{AEADB200-3E04-1247-95A8-E60EF7BD3615}" sibTransId="{D960D0C7-16EF-FD40-8712-F9066615156F}"/>
    <dgm:cxn modelId="{E5DDB804-A94D-204E-8A68-1F8403FAFDE3}" type="presOf" srcId="{53455474-3080-5A40-A50E-F056BBA1C947}" destId="{1CBC5065-E603-CC4F-84F2-5C44BE5E1ED9}" srcOrd="0" destOrd="0" presId="urn:microsoft.com/office/officeart/2009/3/layout/PhasedProcess"/>
    <dgm:cxn modelId="{9D8FF375-9688-3741-8CC0-12AFCDC5C9F3}" srcId="{A4E9C41F-A948-3C41-8B22-1C5BAA90F850}" destId="{CA0901FF-787B-9640-92BB-D045D7E23FB3}" srcOrd="0" destOrd="0" parTransId="{7F74E9FE-5C08-814B-9203-B77AE4403CC8}" sibTransId="{56892396-E207-5B47-B564-2CAEB16AF3F0}"/>
    <dgm:cxn modelId="{6D468770-549B-1A40-A417-FBF42784CE85}" type="presOf" srcId="{0B99EB22-FEFB-DB4B-BE03-0B34CEA81161}" destId="{7CEFE01A-56BC-1449-B117-7780FC7779A2}" srcOrd="0" destOrd="0" presId="urn:microsoft.com/office/officeart/2009/3/layout/PhasedProcess"/>
    <dgm:cxn modelId="{27CF35D8-AEE7-014A-86DB-CDD177E83C27}" type="presOf" srcId="{A4E9C41F-A948-3C41-8B22-1C5BAA90F850}" destId="{A402D4E2-CD13-B24A-9445-6DD9037CCE58}" srcOrd="0" destOrd="0" presId="urn:microsoft.com/office/officeart/2009/3/layout/PhasedProcess"/>
    <dgm:cxn modelId="{E218A9BF-CDAE-384F-BBE7-82B74043690D}" srcId="{A4E9C41F-A948-3C41-8B22-1C5BAA90F850}" destId="{7B4E3C30-E30A-7A46-870C-CAE1ABF32998}" srcOrd="2" destOrd="0" parTransId="{1FE0DDDF-CCB7-AC4A-946B-80B4CBEAD953}" sibTransId="{9818F668-5332-0C45-8240-9A5F0F247D96}"/>
    <dgm:cxn modelId="{1B2BE493-823F-DF49-932B-4E80B8AE425B}" type="presOf" srcId="{CA0901FF-787B-9640-92BB-D045D7E23FB3}" destId="{E971190C-46BD-D843-9663-CF86F637969A}" srcOrd="0" destOrd="0" presId="urn:microsoft.com/office/officeart/2009/3/layout/PhasedProcess"/>
    <dgm:cxn modelId="{4734840E-8D85-6E4E-B780-BB0764781003}" type="presOf" srcId="{B21378D5-153E-B54E-A29C-FBD338F971AD}" destId="{8E2F10DE-63E7-DC4B-8DB7-B7521CD887CF}" srcOrd="1" destOrd="0" presId="urn:microsoft.com/office/officeart/2009/3/layout/PhasedProcess"/>
    <dgm:cxn modelId="{8560A5EA-2EED-B944-AFE4-B44FAF3B3E73}" srcId="{53455474-3080-5A40-A50E-F056BBA1C947}" destId="{B21378D5-153E-B54E-A29C-FBD338F971AD}" srcOrd="0" destOrd="0" parTransId="{DE2DB12C-43F0-794E-8992-4E1F8F559BD5}" sibTransId="{29B04753-4FFC-B244-9625-580632D7BBB9}"/>
    <dgm:cxn modelId="{5F181814-1D51-6749-9C52-F0EC7990851B}" type="presParOf" srcId="{A402D4E2-CD13-B24A-9445-6DD9037CCE58}" destId="{447B29C5-6AA3-9D47-AB6C-54A572D8EB4D}" srcOrd="0" destOrd="0" presId="urn:microsoft.com/office/officeart/2009/3/layout/PhasedProcess"/>
    <dgm:cxn modelId="{437D5429-E779-EA4D-A1E3-0B94FDC8C5A7}" type="presParOf" srcId="{A402D4E2-CD13-B24A-9445-6DD9037CCE58}" destId="{DE590DE6-8EDA-3D46-B513-0EBE4F88B45A}" srcOrd="1" destOrd="0" presId="urn:microsoft.com/office/officeart/2009/3/layout/PhasedProcess"/>
    <dgm:cxn modelId="{6A47ACBD-D055-D849-AE2B-BED1A748F9CD}" type="presParOf" srcId="{A402D4E2-CD13-B24A-9445-6DD9037CCE58}" destId="{1CBC5065-E603-CC4F-84F2-5C44BE5E1ED9}" srcOrd="2" destOrd="0" presId="urn:microsoft.com/office/officeart/2009/3/layout/PhasedProcess"/>
    <dgm:cxn modelId="{3571FB4E-A121-6F41-B454-01A525D04049}" type="presParOf" srcId="{A402D4E2-CD13-B24A-9445-6DD9037CCE58}" destId="{E81F13E6-ED02-ED4D-9FB2-A949556E514C}" srcOrd="3" destOrd="0" presId="urn:microsoft.com/office/officeart/2009/3/layout/PhasedProcess"/>
    <dgm:cxn modelId="{F3335B8D-674A-7D47-9CEC-6A2F567C91A7}" type="presParOf" srcId="{A402D4E2-CD13-B24A-9445-6DD9037CCE58}" destId="{04367868-66AC-1042-8BD6-35712D74B27C}" srcOrd="4" destOrd="0" presId="urn:microsoft.com/office/officeart/2009/3/layout/PhasedProcess"/>
    <dgm:cxn modelId="{426A6370-BF23-C44C-A2DF-8374288439FF}" type="presParOf" srcId="{A402D4E2-CD13-B24A-9445-6DD9037CCE58}" destId="{19804B2E-767B-9E41-8AB8-52E3C768C7D1}" srcOrd="5" destOrd="0" presId="urn:microsoft.com/office/officeart/2009/3/layout/PhasedProcess"/>
    <dgm:cxn modelId="{58618392-B652-3E49-9974-41058D52F712}" type="presParOf" srcId="{A402D4E2-CD13-B24A-9445-6DD9037CCE58}" destId="{F23A90EF-AAB1-D342-AF34-FE80B209954A}" srcOrd="6" destOrd="0" presId="urn:microsoft.com/office/officeart/2009/3/layout/PhasedProcess"/>
    <dgm:cxn modelId="{4114D801-E5C6-7B41-9AA8-CE446A329A91}" type="presParOf" srcId="{F23A90EF-AAB1-D342-AF34-FE80B209954A}" destId="{BDDCC1F4-66B5-914D-BD24-A41C92D471F8}" srcOrd="0" destOrd="0" presId="urn:microsoft.com/office/officeart/2009/3/layout/PhasedProcess"/>
    <dgm:cxn modelId="{176F9342-31D8-3740-A50E-25693422311F}" type="presParOf" srcId="{F23A90EF-AAB1-D342-AF34-FE80B209954A}" destId="{8E2F10DE-63E7-DC4B-8DB7-B7521CD887CF}" srcOrd="1" destOrd="0" presId="urn:microsoft.com/office/officeart/2009/3/layout/PhasedProcess"/>
    <dgm:cxn modelId="{164AC7F3-3868-BA49-8684-9BDD7001C637}" type="presParOf" srcId="{A402D4E2-CD13-B24A-9445-6DD9037CCE58}" destId="{C1717CF0-040A-9E41-B5C9-950A608A39D3}" srcOrd="7" destOrd="0" presId="urn:microsoft.com/office/officeart/2009/3/layout/PhasedProcess"/>
    <dgm:cxn modelId="{A96A9431-6D26-1C47-A7BE-FD0B415C647B}" type="presParOf" srcId="{C1717CF0-040A-9E41-B5C9-950A608A39D3}" destId="{7CEFE01A-56BC-1449-B117-7780FC7779A2}" srcOrd="0" destOrd="0" presId="urn:microsoft.com/office/officeart/2009/3/layout/PhasedProcess"/>
    <dgm:cxn modelId="{4026563C-A56F-2040-8E73-D3FC7C812781}" type="presParOf" srcId="{C1717CF0-040A-9E41-B5C9-950A608A39D3}" destId="{B146F9E1-D29C-4844-A1BE-EE62B21DC7AC}" srcOrd="1" destOrd="0" presId="urn:microsoft.com/office/officeart/2009/3/layout/PhasedProcess"/>
    <dgm:cxn modelId="{E9437E84-6DF2-C24A-97AE-B22B3B35B189}" type="presParOf" srcId="{C1717CF0-040A-9E41-B5C9-950A608A39D3}" destId="{D3B03EFB-004E-D243-AABC-1A5C1BE14B2C}" srcOrd="2" destOrd="0" presId="urn:microsoft.com/office/officeart/2009/3/layout/PhasedProcess"/>
    <dgm:cxn modelId="{71E11DCB-6393-2F43-8513-A13DEDBD81FB}" type="presParOf" srcId="{A402D4E2-CD13-B24A-9445-6DD9037CCE58}" destId="{56CD85F3-F1C4-CA40-A954-7A929146FCA9}" srcOrd="8" destOrd="0" presId="urn:microsoft.com/office/officeart/2009/3/layout/PhasedProcess"/>
    <dgm:cxn modelId="{A2B6AF89-386A-7148-AC86-C719E72EE87A}" type="presParOf" srcId="{A402D4E2-CD13-B24A-9445-6DD9037CCE58}" destId="{E971190C-46BD-D843-9663-CF86F637969A}"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D9E453-7295-49FF-BF1B-F3D409C007E9}"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9EE4A630-A3F9-4045-8ACD-818665ABF141}">
      <dgm:prSet phldrT="[Text]" custT="1"/>
      <dgm:spPr>
        <a:xfrm>
          <a:off x="1861263" y="316308"/>
          <a:ext cx="2402831" cy="2402831"/>
        </a:xfrm>
        <a:prstGeom prst="pieWedg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200" dirty="0" smtClean="0">
              <a:solidFill>
                <a:sysClr val="window" lastClr="FFFFFF"/>
              </a:solidFill>
              <a:latin typeface="Calibri" panose="020F0502020204030204"/>
              <a:ea typeface="+mn-ea"/>
              <a:cs typeface="+mn-cs"/>
            </a:rPr>
            <a:t>European  Commission</a:t>
          </a:r>
          <a:endParaRPr lang="en-US" sz="2200" dirty="0">
            <a:solidFill>
              <a:sysClr val="window" lastClr="FFFFFF"/>
            </a:solidFill>
            <a:latin typeface="Calibri" panose="020F0502020204030204"/>
            <a:ea typeface="+mn-ea"/>
            <a:cs typeface="+mn-cs"/>
          </a:endParaRPr>
        </a:p>
      </dgm:t>
    </dgm:pt>
    <dgm:pt modelId="{41BEA54C-8503-4018-8BEE-0DE2F37B3D50}" type="parTrans" cxnId="{73F43978-1B81-44C5-BE85-EA0F271AE3D9}">
      <dgm:prSet/>
      <dgm:spPr/>
      <dgm:t>
        <a:bodyPr/>
        <a:lstStyle/>
        <a:p>
          <a:endParaRPr lang="en-US"/>
        </a:p>
      </dgm:t>
    </dgm:pt>
    <dgm:pt modelId="{5DAAA423-F916-4433-BAB6-99453A472C13}" type="sibTrans" cxnId="{73F43978-1B81-44C5-BE85-EA0F271AE3D9}">
      <dgm:prSet/>
      <dgm:spPr/>
      <dgm:t>
        <a:bodyPr/>
        <a:lstStyle/>
        <a:p>
          <a:endParaRPr lang="en-US"/>
        </a:p>
      </dgm:t>
    </dgm:pt>
    <dgm:pt modelId="{58CEAC49-1731-4EC3-9156-9EB623DDCB76}">
      <dgm:prSet phldrT="[Text]" custT="1"/>
      <dgm:spPr>
        <a:xfrm>
          <a:off x="712565" y="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a:ea typeface="+mn-ea"/>
              <a:cs typeface="+mn-cs"/>
            </a:rPr>
            <a:t>priorities</a:t>
          </a:r>
        </a:p>
      </dgm:t>
    </dgm:pt>
    <dgm:pt modelId="{F32603D9-5298-4978-8095-04C48C6F925E}" type="parTrans" cxnId="{E5B54B3D-0836-4698-8B4A-470A24343CCE}">
      <dgm:prSet/>
      <dgm:spPr/>
      <dgm:t>
        <a:bodyPr/>
        <a:lstStyle/>
        <a:p>
          <a:endParaRPr lang="en-US"/>
        </a:p>
      </dgm:t>
    </dgm:pt>
    <dgm:pt modelId="{B48A5F62-1F43-4CC4-A50B-6105BC3DBFA5}" type="sibTrans" cxnId="{E5B54B3D-0836-4698-8B4A-470A24343CCE}">
      <dgm:prSet/>
      <dgm:spPr/>
      <dgm:t>
        <a:bodyPr/>
        <a:lstStyle/>
        <a:p>
          <a:endParaRPr lang="en-US"/>
        </a:p>
      </dgm:t>
    </dgm:pt>
    <dgm:pt modelId="{20C3AB03-6F47-4C5F-BE2D-F0E14F6808F7}">
      <dgm:prSet phldrT="[Text]" custT="1"/>
      <dgm:spPr>
        <a:xfrm rot="5400000">
          <a:off x="4375080" y="316308"/>
          <a:ext cx="2402831" cy="2402831"/>
        </a:xfrm>
        <a:prstGeom prst="pieWedge">
          <a:avLst/>
        </a:prstGeom>
        <a:solidFill>
          <a:srgbClr val="FFC000">
            <a:hueOff val="3465231"/>
            <a:satOff val="-15989"/>
            <a:lumOff val="588"/>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dirty="0" smtClean="0">
              <a:solidFill>
                <a:sysClr val="window" lastClr="FFFFFF"/>
              </a:solidFill>
              <a:latin typeface="Calibri" panose="020F0502020204030204"/>
              <a:ea typeface="+mn-ea"/>
              <a:cs typeface="+mn-cs"/>
            </a:rPr>
            <a:t>Central Support service</a:t>
          </a:r>
          <a:endParaRPr lang="en-US" sz="2400" dirty="0">
            <a:solidFill>
              <a:sysClr val="window" lastClr="FFFFFF"/>
            </a:solidFill>
            <a:latin typeface="Calibri" panose="020F0502020204030204"/>
            <a:ea typeface="+mn-ea"/>
            <a:cs typeface="+mn-cs"/>
          </a:endParaRPr>
        </a:p>
      </dgm:t>
    </dgm:pt>
    <dgm:pt modelId="{4E579B5A-5EEF-4FF1-99A3-8E9526C6EBB3}" type="parTrans" cxnId="{154F929C-8303-4AA1-8865-3054814E257E}">
      <dgm:prSet/>
      <dgm:spPr/>
      <dgm:t>
        <a:bodyPr/>
        <a:lstStyle/>
        <a:p>
          <a:endParaRPr lang="en-US"/>
        </a:p>
      </dgm:t>
    </dgm:pt>
    <dgm:pt modelId="{2014DAB4-9F5E-4DA0-80C2-D4756BFC05FE}" type="sibTrans" cxnId="{154F929C-8303-4AA1-8865-3054814E257E}">
      <dgm:prSet/>
      <dgm:spPr/>
      <dgm:t>
        <a:bodyPr/>
        <a:lstStyle/>
        <a:p>
          <a:endParaRPr lang="en-US"/>
        </a:p>
      </dgm:t>
    </dgm:pt>
    <dgm:pt modelId="{38799693-F189-481C-B505-3CB584C0DDAE}">
      <dgm:prSet phldrT="[Text]" custT="1"/>
      <dgm:spPr>
        <a:xfrm>
          <a:off x="5185272" y="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3465231"/>
              <a:satOff val="-15989"/>
              <a:lumOff val="588"/>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a:ea typeface="+mn-ea"/>
              <a:cs typeface="+mn-cs"/>
            </a:rPr>
            <a:t>coordinate </a:t>
          </a:r>
        </a:p>
      </dgm:t>
    </dgm:pt>
    <dgm:pt modelId="{D35F7135-DA52-4A5E-91D7-460EE9B7DC29}" type="parTrans" cxnId="{3A9D5448-855F-4806-8029-C398E30C4AF3}">
      <dgm:prSet/>
      <dgm:spPr/>
      <dgm:t>
        <a:bodyPr/>
        <a:lstStyle/>
        <a:p>
          <a:endParaRPr lang="en-US"/>
        </a:p>
      </dgm:t>
    </dgm:pt>
    <dgm:pt modelId="{0AE818CB-E969-4CA5-930B-1C8BD6542309}" type="sibTrans" cxnId="{3A9D5448-855F-4806-8029-C398E30C4AF3}">
      <dgm:prSet/>
      <dgm:spPr/>
      <dgm:t>
        <a:bodyPr/>
        <a:lstStyle/>
        <a:p>
          <a:endParaRPr lang="en-US"/>
        </a:p>
      </dgm:t>
    </dgm:pt>
    <dgm:pt modelId="{5DF97E2C-B6BC-401B-9F3C-2DA27A994550}">
      <dgm:prSet phldrT="[Text]" custT="1"/>
      <dgm:spPr>
        <a:xfrm rot="10800000">
          <a:off x="4375080" y="2830125"/>
          <a:ext cx="2402831" cy="2402831"/>
        </a:xfrm>
        <a:prstGeom prst="pieWedge">
          <a:avLst/>
        </a:prstGeom>
        <a:solidFill>
          <a:srgbClr val="FFC000">
            <a:hueOff val="6930461"/>
            <a:satOff val="-31979"/>
            <a:lumOff val="1177"/>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100" dirty="0">
              <a:solidFill>
                <a:sysClr val="window" lastClr="FFFFFF"/>
              </a:solidFill>
              <a:latin typeface="Calibri" panose="020F0502020204030204"/>
              <a:ea typeface="+mn-ea"/>
              <a:cs typeface="+mn-cs"/>
            </a:rPr>
            <a:t>Ambassadors</a:t>
          </a:r>
        </a:p>
      </dgm:t>
    </dgm:pt>
    <dgm:pt modelId="{A655A1C3-5395-46B0-9DFC-51EF530D30B4}" type="parTrans" cxnId="{23360F8C-E9AF-469B-8C4D-0ED4E8F1FE8B}">
      <dgm:prSet/>
      <dgm:spPr/>
      <dgm:t>
        <a:bodyPr/>
        <a:lstStyle/>
        <a:p>
          <a:endParaRPr lang="en-US"/>
        </a:p>
      </dgm:t>
    </dgm:pt>
    <dgm:pt modelId="{5139B6E2-96C9-4F0F-AED5-71E34FA39781}" type="sibTrans" cxnId="{23360F8C-E9AF-469B-8C4D-0ED4E8F1FE8B}">
      <dgm:prSet/>
      <dgm:spPr/>
      <dgm:t>
        <a:bodyPr/>
        <a:lstStyle/>
        <a:p>
          <a:endParaRPr lang="en-US"/>
        </a:p>
      </dgm:t>
    </dgm:pt>
    <dgm:pt modelId="{6F7B6601-8C48-4075-B091-D8DE20A12633}">
      <dgm:prSet phldrT="[Text]" custT="1"/>
      <dgm:spPr>
        <a:xfrm>
          <a:off x="5185272" y="377350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6930461"/>
              <a:satOff val="-31979"/>
              <a:lumOff val="1177"/>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a:ea typeface="+mn-ea"/>
              <a:cs typeface="+mn-cs"/>
            </a:rPr>
            <a:t>promote</a:t>
          </a:r>
        </a:p>
      </dgm:t>
    </dgm:pt>
    <dgm:pt modelId="{A76CB018-FFC7-443D-9B15-5490FE9D9020}" type="parTrans" cxnId="{8993F25B-28DC-4819-9045-8BD4037F66A8}">
      <dgm:prSet/>
      <dgm:spPr/>
      <dgm:t>
        <a:bodyPr/>
        <a:lstStyle/>
        <a:p>
          <a:endParaRPr lang="en-US"/>
        </a:p>
      </dgm:t>
    </dgm:pt>
    <dgm:pt modelId="{D0D3BD50-D662-4C37-8551-29DF0421186A}" type="sibTrans" cxnId="{8993F25B-28DC-4819-9045-8BD4037F66A8}">
      <dgm:prSet/>
      <dgm:spPr/>
      <dgm:t>
        <a:bodyPr/>
        <a:lstStyle/>
        <a:p>
          <a:endParaRPr lang="en-US"/>
        </a:p>
      </dgm:t>
    </dgm:pt>
    <dgm:pt modelId="{F939406E-8D84-4F01-A3EE-E233A497CF7F}">
      <dgm:prSet phldrT="[Text]" custT="1"/>
      <dgm:spPr>
        <a:xfrm rot="16200000">
          <a:off x="1861263" y="2830125"/>
          <a:ext cx="2402831" cy="2402831"/>
        </a:xfrm>
        <a:prstGeom prst="pieWedge">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dirty="0" smtClean="0">
              <a:solidFill>
                <a:sysClr val="window" lastClr="FFFFFF"/>
              </a:solidFill>
              <a:latin typeface="Calibri" panose="020F0502020204030204"/>
              <a:ea typeface="+mn-ea"/>
              <a:cs typeface="+mn-cs"/>
            </a:rPr>
            <a:t>National support services</a:t>
          </a:r>
          <a:endParaRPr lang="en-US" sz="2400" dirty="0">
            <a:solidFill>
              <a:sysClr val="window" lastClr="FFFFFF"/>
            </a:solidFill>
            <a:latin typeface="Calibri" panose="020F0502020204030204"/>
            <a:ea typeface="+mn-ea"/>
            <a:cs typeface="+mn-cs"/>
          </a:endParaRPr>
        </a:p>
      </dgm:t>
    </dgm:pt>
    <dgm:pt modelId="{97144D83-457C-41A9-A4CD-21860C46DD3B}" type="parTrans" cxnId="{C05EF731-569F-424C-9D3D-B3279F7016A4}">
      <dgm:prSet/>
      <dgm:spPr/>
      <dgm:t>
        <a:bodyPr/>
        <a:lstStyle/>
        <a:p>
          <a:endParaRPr lang="en-US"/>
        </a:p>
      </dgm:t>
    </dgm:pt>
    <dgm:pt modelId="{02782558-EE06-4E36-84DB-EB005A5F141F}" type="sibTrans" cxnId="{C05EF731-569F-424C-9D3D-B3279F7016A4}">
      <dgm:prSet/>
      <dgm:spPr/>
      <dgm:t>
        <a:bodyPr/>
        <a:lstStyle/>
        <a:p>
          <a:endParaRPr lang="en-US"/>
        </a:p>
      </dgm:t>
    </dgm:pt>
    <dgm:pt modelId="{0A1BF739-2BEE-43BB-AF3D-A1259FC07D4B}">
      <dgm:prSet phldrT="[Text]" custT="1"/>
      <dgm:spPr>
        <a:xfrm>
          <a:off x="712565" y="377350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10395692"/>
              <a:satOff val="-47968"/>
              <a:lumOff val="1765"/>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a:ea typeface="+mn-ea"/>
              <a:cs typeface="+mn-cs"/>
            </a:rPr>
            <a:t>implement</a:t>
          </a:r>
        </a:p>
      </dgm:t>
    </dgm:pt>
    <dgm:pt modelId="{EC273409-D11E-445A-833C-D30D316D2AE6}" type="parTrans" cxnId="{FC863BF8-B39F-44B1-8931-CED8EFC13F1A}">
      <dgm:prSet/>
      <dgm:spPr/>
      <dgm:t>
        <a:bodyPr/>
        <a:lstStyle/>
        <a:p>
          <a:endParaRPr lang="en-US"/>
        </a:p>
      </dgm:t>
    </dgm:pt>
    <dgm:pt modelId="{A1B19662-3163-425E-8811-551C9AF10B62}" type="sibTrans" cxnId="{FC863BF8-B39F-44B1-8931-CED8EFC13F1A}">
      <dgm:prSet/>
      <dgm:spPr/>
      <dgm:t>
        <a:bodyPr/>
        <a:lstStyle/>
        <a:p>
          <a:endParaRPr lang="en-US"/>
        </a:p>
      </dgm:t>
    </dgm:pt>
    <dgm:pt modelId="{4AD09E5F-0AF1-4EF4-A5D4-A75F3789BA74}">
      <dgm:prSet phldrT="[Text]" custT="1"/>
      <dgm:spPr>
        <a:xfrm>
          <a:off x="712565" y="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a:ea typeface="+mn-ea"/>
              <a:cs typeface="+mn-cs"/>
            </a:rPr>
            <a:t>directions</a:t>
          </a:r>
        </a:p>
      </dgm:t>
    </dgm:pt>
    <dgm:pt modelId="{4E8C76F1-D0E6-4883-AE46-8A9A1DC52D2C}" type="parTrans" cxnId="{E9197015-1265-4D52-9344-CB7FC704F51F}">
      <dgm:prSet/>
      <dgm:spPr/>
      <dgm:t>
        <a:bodyPr/>
        <a:lstStyle/>
        <a:p>
          <a:endParaRPr lang="en-US"/>
        </a:p>
      </dgm:t>
    </dgm:pt>
    <dgm:pt modelId="{B1648AB5-B785-4BEB-868A-ADE1EF284E05}" type="sibTrans" cxnId="{E9197015-1265-4D52-9344-CB7FC704F51F}">
      <dgm:prSet/>
      <dgm:spPr/>
      <dgm:t>
        <a:bodyPr/>
        <a:lstStyle/>
        <a:p>
          <a:endParaRPr lang="en-US"/>
        </a:p>
      </dgm:t>
    </dgm:pt>
    <dgm:pt modelId="{10146C9A-BDAD-477A-876B-2CD453B32F4A}">
      <dgm:prSet phldrT="[Text]" custT="1"/>
      <dgm:spPr>
        <a:xfrm>
          <a:off x="5185272" y="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3465231"/>
              <a:satOff val="-15989"/>
              <a:lumOff val="588"/>
              <a:alphaOff val="0"/>
            </a:srgbClr>
          </a:solidFill>
          <a:prstDash val="solid"/>
          <a:miter lim="800000"/>
        </a:ln>
        <a:effectLst/>
      </dgm:spPr>
      <dgm:t>
        <a:bodyPr/>
        <a:lstStyle/>
        <a:p>
          <a:r>
            <a:rPr lang="en-US" sz="2400" dirty="0" smtClean="0">
              <a:solidFill>
                <a:sysClr val="windowText" lastClr="000000">
                  <a:hueOff val="0"/>
                  <a:satOff val="0"/>
                  <a:lumOff val="0"/>
                  <a:alphaOff val="0"/>
                </a:sysClr>
              </a:solidFill>
              <a:latin typeface="Calibri" panose="020F0502020204030204"/>
              <a:ea typeface="+mn-ea"/>
              <a:cs typeface="+mn-cs"/>
            </a:rPr>
            <a:t>Implement</a:t>
          </a:r>
          <a:endParaRPr lang="en-US" sz="2400" dirty="0">
            <a:solidFill>
              <a:sysClr val="windowText" lastClr="000000">
                <a:hueOff val="0"/>
                <a:satOff val="0"/>
                <a:lumOff val="0"/>
                <a:alphaOff val="0"/>
              </a:sysClr>
            </a:solidFill>
            <a:latin typeface="Calibri" panose="020F0502020204030204"/>
            <a:ea typeface="+mn-ea"/>
            <a:cs typeface="+mn-cs"/>
          </a:endParaRPr>
        </a:p>
      </dgm:t>
    </dgm:pt>
    <dgm:pt modelId="{D0508819-4D1E-4A5C-A8AC-52C655C65DFA}" type="parTrans" cxnId="{638F9E06-E816-4426-8858-EB376F34592F}">
      <dgm:prSet/>
      <dgm:spPr/>
      <dgm:t>
        <a:bodyPr/>
        <a:lstStyle/>
        <a:p>
          <a:endParaRPr lang="en-US"/>
        </a:p>
      </dgm:t>
    </dgm:pt>
    <dgm:pt modelId="{67C2DAED-A0A7-4286-80BE-0F2BDCAA5D0B}" type="sibTrans" cxnId="{638F9E06-E816-4426-8858-EB376F34592F}">
      <dgm:prSet/>
      <dgm:spPr/>
      <dgm:t>
        <a:bodyPr/>
        <a:lstStyle/>
        <a:p>
          <a:endParaRPr lang="en-US"/>
        </a:p>
      </dgm:t>
    </dgm:pt>
    <dgm:pt modelId="{A9AC025D-0097-41AA-9D9D-A6AD18163F87}">
      <dgm:prSet phldrT="[Text]" custT="1"/>
      <dgm:spPr>
        <a:xfrm>
          <a:off x="712565" y="377350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10395692"/>
              <a:satOff val="-47968"/>
              <a:lumOff val="1765"/>
              <a:alphaOff val="0"/>
            </a:srgbClr>
          </a:solidFill>
          <a:prstDash val="solid"/>
          <a:miter lim="800000"/>
        </a:ln>
        <a:effectLst/>
      </dgm:spPr>
      <dgm:t>
        <a:bodyPr/>
        <a:lstStyle/>
        <a:p>
          <a:r>
            <a:rPr lang="en-US" sz="2400" dirty="0">
              <a:solidFill>
                <a:sysClr val="windowText" lastClr="000000">
                  <a:hueOff val="0"/>
                  <a:satOff val="0"/>
                  <a:lumOff val="0"/>
                  <a:alphaOff val="0"/>
                </a:sysClr>
              </a:solidFill>
              <a:latin typeface="Calibri" panose="020F0502020204030204"/>
              <a:ea typeface="+mn-ea"/>
              <a:cs typeface="+mn-cs"/>
            </a:rPr>
            <a:t>promote</a:t>
          </a:r>
        </a:p>
      </dgm:t>
    </dgm:pt>
    <dgm:pt modelId="{96A42EB1-336E-41F7-9273-2D9F4694DFEB}" type="parTrans" cxnId="{BED9779D-B55D-43B3-B4C6-0C65449349D8}">
      <dgm:prSet/>
      <dgm:spPr/>
      <dgm:t>
        <a:bodyPr/>
        <a:lstStyle/>
        <a:p>
          <a:endParaRPr lang="en-US"/>
        </a:p>
      </dgm:t>
    </dgm:pt>
    <dgm:pt modelId="{E98F8DF3-4577-455A-A888-342D169C8D96}" type="sibTrans" cxnId="{BED9779D-B55D-43B3-B4C6-0C65449349D8}">
      <dgm:prSet/>
      <dgm:spPr/>
      <dgm:t>
        <a:bodyPr/>
        <a:lstStyle/>
        <a:p>
          <a:endParaRPr lang="en-US"/>
        </a:p>
      </dgm:t>
    </dgm:pt>
    <dgm:pt modelId="{4F7DB85F-D2E1-4450-91E3-11D0496E5841}">
      <dgm:prSet phldrT="[Text]" custT="1"/>
      <dgm:spPr>
        <a:xfrm>
          <a:off x="712565" y="377350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10395692"/>
              <a:satOff val="-47968"/>
              <a:lumOff val="1765"/>
              <a:alphaOff val="0"/>
            </a:srgbClr>
          </a:solidFill>
          <a:prstDash val="solid"/>
          <a:miter lim="800000"/>
        </a:ln>
        <a:effectLst/>
      </dgm:spPr>
      <dgm:t>
        <a:bodyPr/>
        <a:lstStyle/>
        <a:p>
          <a:r>
            <a:rPr lang="en-US" sz="2400" dirty="0">
              <a:solidFill>
                <a:sysClr val="windowText" lastClr="000000">
                  <a:hueOff val="0"/>
                  <a:satOff val="0"/>
                  <a:lumOff val="0"/>
                  <a:alphaOff val="0"/>
                </a:sysClr>
              </a:solidFill>
              <a:latin typeface="Calibri" panose="020F0502020204030204"/>
              <a:ea typeface="+mn-ea"/>
              <a:cs typeface="+mn-cs"/>
            </a:rPr>
            <a:t>monitor</a:t>
          </a:r>
        </a:p>
      </dgm:t>
    </dgm:pt>
    <dgm:pt modelId="{0BC7A89B-686F-46E5-A080-21B703158B4B}" type="parTrans" cxnId="{4FAC56BB-2DCD-4A66-A72D-A440A803C137}">
      <dgm:prSet/>
      <dgm:spPr/>
      <dgm:t>
        <a:bodyPr/>
        <a:lstStyle/>
        <a:p>
          <a:endParaRPr lang="en-US"/>
        </a:p>
      </dgm:t>
    </dgm:pt>
    <dgm:pt modelId="{C33FD1B7-C358-4A92-A8FC-5AF2492D3BA9}" type="sibTrans" cxnId="{4FAC56BB-2DCD-4A66-A72D-A440A803C137}">
      <dgm:prSet/>
      <dgm:spPr/>
      <dgm:t>
        <a:bodyPr/>
        <a:lstStyle/>
        <a:p>
          <a:endParaRPr lang="en-US"/>
        </a:p>
      </dgm:t>
    </dgm:pt>
    <dgm:pt modelId="{49FD03C0-99F9-48F4-84B4-B81CB5D4F46D}">
      <dgm:prSet phldrT="[Text]" custT="1"/>
      <dgm:spPr>
        <a:xfrm>
          <a:off x="5185272" y="3773500"/>
          <a:ext cx="2741336" cy="177576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6930461"/>
              <a:satOff val="-31979"/>
              <a:lumOff val="1177"/>
              <a:alphaOff val="0"/>
            </a:srgbClr>
          </a:solidFill>
          <a:prstDash val="solid"/>
          <a:miter lim="800000"/>
        </a:ln>
        <a:effectLst/>
      </dgm:spPr>
      <dgm:t>
        <a:bodyPr/>
        <a:lstStyle/>
        <a:p>
          <a:r>
            <a:rPr lang="en-US" sz="2400" dirty="0">
              <a:solidFill>
                <a:sysClr val="windowText" lastClr="000000">
                  <a:hueOff val="0"/>
                  <a:satOff val="0"/>
                  <a:lumOff val="0"/>
                  <a:alphaOff val="0"/>
                </a:sysClr>
              </a:solidFill>
              <a:latin typeface="Calibri" panose="020F0502020204030204"/>
              <a:ea typeface="+mn-ea"/>
              <a:cs typeface="+mn-cs"/>
            </a:rPr>
            <a:t>motivate</a:t>
          </a:r>
        </a:p>
      </dgm:t>
    </dgm:pt>
    <dgm:pt modelId="{D896A93E-4927-44FA-AE3A-763B3B0D4FEE}" type="parTrans" cxnId="{BFC93756-C7E8-4E9B-9173-5602C92E2390}">
      <dgm:prSet/>
      <dgm:spPr/>
      <dgm:t>
        <a:bodyPr/>
        <a:lstStyle/>
        <a:p>
          <a:endParaRPr lang="en-US"/>
        </a:p>
      </dgm:t>
    </dgm:pt>
    <dgm:pt modelId="{9F7D111D-0E8D-470E-AAC3-206EC3C2E8A6}" type="sibTrans" cxnId="{BFC93756-C7E8-4E9B-9173-5602C92E2390}">
      <dgm:prSet/>
      <dgm:spPr/>
      <dgm:t>
        <a:bodyPr/>
        <a:lstStyle/>
        <a:p>
          <a:endParaRPr lang="en-US"/>
        </a:p>
      </dgm:t>
    </dgm:pt>
    <dgm:pt modelId="{DC7A57AE-9D42-47B2-944A-9A26CDA3FBD4}">
      <dgm:prSet phldrT="[Text]" custT="1"/>
      <dgm:spPr>
        <a:xfrm>
          <a:off x="5185272" y="0"/>
          <a:ext cx="2741336" cy="1775764"/>
        </a:xfrm>
        <a:solidFill>
          <a:sysClr val="window" lastClr="FFFFFF">
            <a:alpha val="90000"/>
            <a:hueOff val="0"/>
            <a:satOff val="0"/>
            <a:lumOff val="0"/>
            <a:alphaOff val="0"/>
          </a:sysClr>
        </a:solidFill>
        <a:ln w="12700" cap="flat" cmpd="sng" algn="ctr">
          <a:solidFill>
            <a:srgbClr val="FFC000">
              <a:hueOff val="3465231"/>
              <a:satOff val="-15989"/>
              <a:lumOff val="588"/>
              <a:alphaOff val="0"/>
            </a:srgbClr>
          </a:solidFill>
          <a:prstDash val="solid"/>
          <a:miter lim="800000"/>
        </a:ln>
        <a:effectLst/>
      </dgm:spPr>
      <dgm:t>
        <a:bodyPr/>
        <a:lstStyle/>
        <a:p>
          <a:r>
            <a:rPr lang="en-US" sz="2400" dirty="0" smtClean="0">
              <a:solidFill>
                <a:sysClr val="windowText" lastClr="000000">
                  <a:hueOff val="0"/>
                  <a:satOff val="0"/>
                  <a:lumOff val="0"/>
                  <a:alphaOff val="0"/>
                </a:sysClr>
              </a:solidFill>
              <a:latin typeface="Calibri" panose="020F0502020204030204"/>
              <a:ea typeface="+mn-ea"/>
              <a:cs typeface="+mn-cs"/>
            </a:rPr>
            <a:t>Monitor </a:t>
          </a:r>
          <a:endParaRPr lang="en-US" sz="2400" dirty="0">
            <a:solidFill>
              <a:sysClr val="windowText" lastClr="000000">
                <a:hueOff val="0"/>
                <a:satOff val="0"/>
                <a:lumOff val="0"/>
                <a:alphaOff val="0"/>
              </a:sysClr>
            </a:solidFill>
            <a:latin typeface="Calibri" panose="020F0502020204030204"/>
            <a:ea typeface="+mn-ea"/>
            <a:cs typeface="+mn-cs"/>
          </a:endParaRPr>
        </a:p>
      </dgm:t>
    </dgm:pt>
    <dgm:pt modelId="{21EF9182-3241-4B6A-A64B-A8096F229F21}" type="parTrans" cxnId="{79C95F08-6B91-4F7C-B1A0-91946C501968}">
      <dgm:prSet/>
      <dgm:spPr/>
      <dgm:t>
        <a:bodyPr/>
        <a:lstStyle/>
        <a:p>
          <a:endParaRPr lang="en-US"/>
        </a:p>
      </dgm:t>
    </dgm:pt>
    <dgm:pt modelId="{093B8324-ABB3-4A63-9AFD-702B8F1FB501}" type="sibTrans" cxnId="{79C95F08-6B91-4F7C-B1A0-91946C501968}">
      <dgm:prSet/>
      <dgm:spPr/>
      <dgm:t>
        <a:bodyPr/>
        <a:lstStyle/>
        <a:p>
          <a:endParaRPr lang="en-US"/>
        </a:p>
      </dgm:t>
    </dgm:pt>
    <dgm:pt modelId="{1D753014-012A-4A50-B7F8-6CAC8DBA9E61}">
      <dgm:prSet phldrT="[Text]" custT="1"/>
      <dgm:spPr>
        <a:xfrm>
          <a:off x="5185272" y="0"/>
          <a:ext cx="2741336" cy="1775764"/>
        </a:xfrm>
        <a:solidFill>
          <a:sysClr val="window" lastClr="FFFFFF">
            <a:alpha val="90000"/>
            <a:hueOff val="0"/>
            <a:satOff val="0"/>
            <a:lumOff val="0"/>
            <a:alphaOff val="0"/>
          </a:sysClr>
        </a:solidFill>
        <a:ln w="12700" cap="flat" cmpd="sng" algn="ctr">
          <a:solidFill>
            <a:srgbClr val="FFC000">
              <a:hueOff val="3465231"/>
              <a:satOff val="-15989"/>
              <a:lumOff val="588"/>
              <a:alphaOff val="0"/>
            </a:srgbClr>
          </a:solidFill>
          <a:prstDash val="solid"/>
          <a:miter lim="800000"/>
        </a:ln>
        <a:effectLst/>
      </dgm:spPr>
      <dgm:t>
        <a:bodyPr/>
        <a:lstStyle/>
        <a:p>
          <a:r>
            <a:rPr lang="en-US" sz="2400" dirty="0" smtClean="0">
              <a:solidFill>
                <a:sysClr val="windowText" lastClr="000000">
                  <a:hueOff val="0"/>
                  <a:satOff val="0"/>
                  <a:lumOff val="0"/>
                  <a:alphaOff val="0"/>
                </a:sysClr>
              </a:solidFill>
              <a:latin typeface="Calibri" panose="020F0502020204030204"/>
              <a:ea typeface="+mn-ea"/>
              <a:cs typeface="+mn-cs"/>
            </a:rPr>
            <a:t>analysis</a:t>
          </a:r>
          <a:endParaRPr lang="en-US" sz="2400" dirty="0">
            <a:solidFill>
              <a:sysClr val="windowText" lastClr="000000">
                <a:hueOff val="0"/>
                <a:satOff val="0"/>
                <a:lumOff val="0"/>
                <a:alphaOff val="0"/>
              </a:sysClr>
            </a:solidFill>
            <a:latin typeface="Calibri" panose="020F0502020204030204"/>
            <a:ea typeface="+mn-ea"/>
            <a:cs typeface="+mn-cs"/>
          </a:endParaRPr>
        </a:p>
      </dgm:t>
    </dgm:pt>
    <dgm:pt modelId="{2D73F36C-9F97-447C-AA60-E64BBCFF28BE}" type="parTrans" cxnId="{BF0241BB-CAF6-48DB-A589-32786CEB2795}">
      <dgm:prSet/>
      <dgm:spPr/>
      <dgm:t>
        <a:bodyPr/>
        <a:lstStyle/>
        <a:p>
          <a:endParaRPr lang="en-US"/>
        </a:p>
      </dgm:t>
    </dgm:pt>
    <dgm:pt modelId="{713966D6-1AE6-483B-8989-A994144D41D9}" type="sibTrans" cxnId="{BF0241BB-CAF6-48DB-A589-32786CEB2795}">
      <dgm:prSet/>
      <dgm:spPr/>
      <dgm:t>
        <a:bodyPr/>
        <a:lstStyle/>
        <a:p>
          <a:endParaRPr lang="en-US"/>
        </a:p>
      </dgm:t>
    </dgm:pt>
    <dgm:pt modelId="{22885EA6-B115-4D41-898C-7B1F8791812F}" type="pres">
      <dgm:prSet presAssocID="{E9D9E453-7295-49FF-BF1B-F3D409C007E9}" presName="cycleMatrixDiagram" presStyleCnt="0">
        <dgm:presLayoutVars>
          <dgm:chMax val="1"/>
          <dgm:dir/>
          <dgm:animLvl val="lvl"/>
          <dgm:resizeHandles val="exact"/>
        </dgm:presLayoutVars>
      </dgm:prSet>
      <dgm:spPr/>
      <dgm:t>
        <a:bodyPr/>
        <a:lstStyle/>
        <a:p>
          <a:endParaRPr lang="en-US"/>
        </a:p>
      </dgm:t>
    </dgm:pt>
    <dgm:pt modelId="{245A5F33-0C27-48D9-84EB-ACBA810D47EB}" type="pres">
      <dgm:prSet presAssocID="{E9D9E453-7295-49FF-BF1B-F3D409C007E9}" presName="children" presStyleCnt="0"/>
      <dgm:spPr/>
    </dgm:pt>
    <dgm:pt modelId="{AC11BD75-1451-40F6-AAA9-A6B5363E9CD3}" type="pres">
      <dgm:prSet presAssocID="{E9D9E453-7295-49FF-BF1B-F3D409C007E9}" presName="child1group" presStyleCnt="0"/>
      <dgm:spPr/>
    </dgm:pt>
    <dgm:pt modelId="{211DE2F7-A7CF-4C48-8ACA-92C95892C79C}" type="pres">
      <dgm:prSet presAssocID="{E9D9E453-7295-49FF-BF1B-F3D409C007E9}" presName="child1" presStyleLbl="bgAcc1" presStyleIdx="0" presStyleCnt="4"/>
      <dgm:spPr/>
      <dgm:t>
        <a:bodyPr/>
        <a:lstStyle/>
        <a:p>
          <a:endParaRPr lang="en-US"/>
        </a:p>
      </dgm:t>
    </dgm:pt>
    <dgm:pt modelId="{73AF7747-F39C-4BA6-9845-A8B6900F707E}" type="pres">
      <dgm:prSet presAssocID="{E9D9E453-7295-49FF-BF1B-F3D409C007E9}" presName="child1Text" presStyleLbl="bgAcc1" presStyleIdx="0" presStyleCnt="4">
        <dgm:presLayoutVars>
          <dgm:bulletEnabled val="1"/>
        </dgm:presLayoutVars>
      </dgm:prSet>
      <dgm:spPr/>
      <dgm:t>
        <a:bodyPr/>
        <a:lstStyle/>
        <a:p>
          <a:endParaRPr lang="en-US"/>
        </a:p>
      </dgm:t>
    </dgm:pt>
    <dgm:pt modelId="{637597EF-807D-4ECA-930F-1E73614D7FF5}" type="pres">
      <dgm:prSet presAssocID="{E9D9E453-7295-49FF-BF1B-F3D409C007E9}" presName="child2group" presStyleCnt="0"/>
      <dgm:spPr/>
    </dgm:pt>
    <dgm:pt modelId="{EF8EC4DB-404B-4CF7-8DB8-382D976BED1C}" type="pres">
      <dgm:prSet presAssocID="{E9D9E453-7295-49FF-BF1B-F3D409C007E9}" presName="child2" presStyleLbl="bgAcc1" presStyleIdx="1" presStyleCnt="4" custLinFactNeighborX="12652"/>
      <dgm:spPr>
        <a:prstGeom prst="roundRect">
          <a:avLst>
            <a:gd name="adj" fmla="val 10000"/>
          </a:avLst>
        </a:prstGeom>
      </dgm:spPr>
      <dgm:t>
        <a:bodyPr/>
        <a:lstStyle/>
        <a:p>
          <a:endParaRPr lang="en-US"/>
        </a:p>
      </dgm:t>
    </dgm:pt>
    <dgm:pt modelId="{44F078D2-F3AB-466E-93D6-63653CA2AFDE}" type="pres">
      <dgm:prSet presAssocID="{E9D9E453-7295-49FF-BF1B-F3D409C007E9}" presName="child2Text" presStyleLbl="bgAcc1" presStyleIdx="1" presStyleCnt="4">
        <dgm:presLayoutVars>
          <dgm:bulletEnabled val="1"/>
        </dgm:presLayoutVars>
      </dgm:prSet>
      <dgm:spPr/>
      <dgm:t>
        <a:bodyPr/>
        <a:lstStyle/>
        <a:p>
          <a:endParaRPr lang="en-US"/>
        </a:p>
      </dgm:t>
    </dgm:pt>
    <dgm:pt modelId="{8456DB0E-8868-4168-9D93-9D122F79731C}" type="pres">
      <dgm:prSet presAssocID="{E9D9E453-7295-49FF-BF1B-F3D409C007E9}" presName="child3group" presStyleCnt="0"/>
      <dgm:spPr/>
    </dgm:pt>
    <dgm:pt modelId="{6F46D6FB-A1BA-4DB4-B0F2-9CA7B929A5D3}" type="pres">
      <dgm:prSet presAssocID="{E9D9E453-7295-49FF-BF1B-F3D409C007E9}" presName="child3" presStyleLbl="bgAcc1" presStyleIdx="2" presStyleCnt="4" custLinFactNeighborX="15182" custLinFactNeighborY="-9375"/>
      <dgm:spPr/>
      <dgm:t>
        <a:bodyPr/>
        <a:lstStyle/>
        <a:p>
          <a:endParaRPr lang="en-US"/>
        </a:p>
      </dgm:t>
    </dgm:pt>
    <dgm:pt modelId="{BC579992-5C20-428E-BC3C-F68FA0A1CF8F}" type="pres">
      <dgm:prSet presAssocID="{E9D9E453-7295-49FF-BF1B-F3D409C007E9}" presName="child3Text" presStyleLbl="bgAcc1" presStyleIdx="2" presStyleCnt="4">
        <dgm:presLayoutVars>
          <dgm:bulletEnabled val="1"/>
        </dgm:presLayoutVars>
      </dgm:prSet>
      <dgm:spPr/>
      <dgm:t>
        <a:bodyPr/>
        <a:lstStyle/>
        <a:p>
          <a:endParaRPr lang="en-US"/>
        </a:p>
      </dgm:t>
    </dgm:pt>
    <dgm:pt modelId="{DFBEECB1-3FAF-4B06-B684-64C6647C2C16}" type="pres">
      <dgm:prSet presAssocID="{E9D9E453-7295-49FF-BF1B-F3D409C007E9}" presName="child4group" presStyleCnt="0"/>
      <dgm:spPr/>
    </dgm:pt>
    <dgm:pt modelId="{337EC448-795A-44C0-98F6-8F4E05FF9D0A}" type="pres">
      <dgm:prSet presAssocID="{E9D9E453-7295-49FF-BF1B-F3D409C007E9}" presName="child4" presStyleLbl="bgAcc1" presStyleIdx="3" presStyleCnt="4" custLinFactNeighborX="-7591" custLinFactNeighborY="-13281"/>
      <dgm:spPr/>
      <dgm:t>
        <a:bodyPr/>
        <a:lstStyle/>
        <a:p>
          <a:endParaRPr lang="en-US"/>
        </a:p>
      </dgm:t>
    </dgm:pt>
    <dgm:pt modelId="{6B4A7EFB-1B5B-49D6-BC33-1A0ABF886400}" type="pres">
      <dgm:prSet presAssocID="{E9D9E453-7295-49FF-BF1B-F3D409C007E9}" presName="child4Text" presStyleLbl="bgAcc1" presStyleIdx="3" presStyleCnt="4">
        <dgm:presLayoutVars>
          <dgm:bulletEnabled val="1"/>
        </dgm:presLayoutVars>
      </dgm:prSet>
      <dgm:spPr/>
      <dgm:t>
        <a:bodyPr/>
        <a:lstStyle/>
        <a:p>
          <a:endParaRPr lang="en-US"/>
        </a:p>
      </dgm:t>
    </dgm:pt>
    <dgm:pt modelId="{93190D7D-24B2-4996-B8B2-70AC59AD4376}" type="pres">
      <dgm:prSet presAssocID="{E9D9E453-7295-49FF-BF1B-F3D409C007E9}" presName="childPlaceholder" presStyleCnt="0"/>
      <dgm:spPr/>
    </dgm:pt>
    <dgm:pt modelId="{C350FC8B-9283-41FF-922F-D687EDA2DC62}" type="pres">
      <dgm:prSet presAssocID="{E9D9E453-7295-49FF-BF1B-F3D409C007E9}" presName="circle" presStyleCnt="0"/>
      <dgm:spPr/>
    </dgm:pt>
    <dgm:pt modelId="{1E22FA71-3D9A-4BE7-A68F-46E6471C4B28}" type="pres">
      <dgm:prSet presAssocID="{E9D9E453-7295-49FF-BF1B-F3D409C007E9}" presName="quadrant1" presStyleLbl="node1" presStyleIdx="0" presStyleCnt="4">
        <dgm:presLayoutVars>
          <dgm:chMax val="1"/>
          <dgm:bulletEnabled val="1"/>
        </dgm:presLayoutVars>
      </dgm:prSet>
      <dgm:spPr/>
      <dgm:t>
        <a:bodyPr/>
        <a:lstStyle/>
        <a:p>
          <a:endParaRPr lang="en-US"/>
        </a:p>
      </dgm:t>
    </dgm:pt>
    <dgm:pt modelId="{25043CB0-F1EE-4B99-A12B-CEA02D3398A4}" type="pres">
      <dgm:prSet presAssocID="{E9D9E453-7295-49FF-BF1B-F3D409C007E9}" presName="quadrant2" presStyleLbl="node1" presStyleIdx="1" presStyleCnt="4">
        <dgm:presLayoutVars>
          <dgm:chMax val="1"/>
          <dgm:bulletEnabled val="1"/>
        </dgm:presLayoutVars>
      </dgm:prSet>
      <dgm:spPr/>
      <dgm:t>
        <a:bodyPr/>
        <a:lstStyle/>
        <a:p>
          <a:endParaRPr lang="en-US"/>
        </a:p>
      </dgm:t>
    </dgm:pt>
    <dgm:pt modelId="{013277F0-99E0-4DFD-B249-36CA42B48CB2}" type="pres">
      <dgm:prSet presAssocID="{E9D9E453-7295-49FF-BF1B-F3D409C007E9}" presName="quadrant3" presStyleLbl="node1" presStyleIdx="2" presStyleCnt="4">
        <dgm:presLayoutVars>
          <dgm:chMax val="1"/>
          <dgm:bulletEnabled val="1"/>
        </dgm:presLayoutVars>
      </dgm:prSet>
      <dgm:spPr/>
      <dgm:t>
        <a:bodyPr/>
        <a:lstStyle/>
        <a:p>
          <a:endParaRPr lang="en-US"/>
        </a:p>
      </dgm:t>
    </dgm:pt>
    <dgm:pt modelId="{93F28520-6372-4F5B-9EEE-E40E168DB4D4}" type="pres">
      <dgm:prSet presAssocID="{E9D9E453-7295-49FF-BF1B-F3D409C007E9}" presName="quadrant4" presStyleLbl="node1" presStyleIdx="3" presStyleCnt="4">
        <dgm:presLayoutVars>
          <dgm:chMax val="1"/>
          <dgm:bulletEnabled val="1"/>
        </dgm:presLayoutVars>
      </dgm:prSet>
      <dgm:spPr/>
      <dgm:t>
        <a:bodyPr/>
        <a:lstStyle/>
        <a:p>
          <a:endParaRPr lang="en-US"/>
        </a:p>
      </dgm:t>
    </dgm:pt>
    <dgm:pt modelId="{F1E91584-BAF9-4302-9E13-90C6DE16B0DE}" type="pres">
      <dgm:prSet presAssocID="{E9D9E453-7295-49FF-BF1B-F3D409C007E9}" presName="quadrantPlaceholder" presStyleCnt="0"/>
      <dgm:spPr/>
    </dgm:pt>
    <dgm:pt modelId="{7F927315-4ED8-462B-8637-705C92CDB94D}" type="pres">
      <dgm:prSet presAssocID="{E9D9E453-7295-49FF-BF1B-F3D409C007E9}" presName="center1" presStyleLbl="fgShp" presStyleIdx="0" presStyleCnt="2"/>
      <dgm:spPr>
        <a:xfrm>
          <a:off x="3904779" y="2275198"/>
          <a:ext cx="829615" cy="721404"/>
        </a:xfrm>
        <a:prstGeom prst="circularArrow">
          <a:avLst/>
        </a:prstGeom>
        <a:solidFill>
          <a:srgbClr val="FFC000">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0F9BCB30-9988-4CD8-A23E-B5A192F4936F}" type="pres">
      <dgm:prSet presAssocID="{E9D9E453-7295-49FF-BF1B-F3D409C007E9}" presName="center2" presStyleLbl="fgShp" presStyleIdx="1" presStyleCnt="2"/>
      <dgm:spPr>
        <a:xfrm rot="10800000">
          <a:off x="3904779" y="2552661"/>
          <a:ext cx="829615" cy="721404"/>
        </a:xfrm>
        <a:prstGeom prst="circularArrow">
          <a:avLst/>
        </a:prstGeom>
        <a:solidFill>
          <a:srgbClr val="FFC000">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Lst>
  <dgm:cxnLst>
    <dgm:cxn modelId="{04593520-D1D6-4631-A008-C874E04F5642}" type="presOf" srcId="{E9D9E453-7295-49FF-BF1B-F3D409C007E9}" destId="{22885EA6-B115-4D41-898C-7B1F8791812F}" srcOrd="0" destOrd="0" presId="urn:microsoft.com/office/officeart/2005/8/layout/cycle4"/>
    <dgm:cxn modelId="{473EE76E-0834-4027-9AAD-77BFAC64D52A}" type="presOf" srcId="{A9AC025D-0097-41AA-9D9D-A6AD18163F87}" destId="{337EC448-795A-44C0-98F6-8F4E05FF9D0A}" srcOrd="0" destOrd="1" presId="urn:microsoft.com/office/officeart/2005/8/layout/cycle4"/>
    <dgm:cxn modelId="{8F5224F0-102D-456C-8185-7D1F47FDEEBC}" type="presOf" srcId="{F939406E-8D84-4F01-A3EE-E233A497CF7F}" destId="{93F28520-6372-4F5B-9EEE-E40E168DB4D4}" srcOrd="0" destOrd="0" presId="urn:microsoft.com/office/officeart/2005/8/layout/cycle4"/>
    <dgm:cxn modelId="{834E7F97-653C-439C-BE88-C50006EB3499}" type="presOf" srcId="{4AD09E5F-0AF1-4EF4-A5D4-A75F3789BA74}" destId="{211DE2F7-A7CF-4C48-8ACA-92C95892C79C}" srcOrd="0" destOrd="1" presId="urn:microsoft.com/office/officeart/2005/8/layout/cycle4"/>
    <dgm:cxn modelId="{C05EF731-569F-424C-9D3D-B3279F7016A4}" srcId="{E9D9E453-7295-49FF-BF1B-F3D409C007E9}" destId="{F939406E-8D84-4F01-A3EE-E233A497CF7F}" srcOrd="3" destOrd="0" parTransId="{97144D83-457C-41A9-A4CD-21860C46DD3B}" sibTransId="{02782558-EE06-4E36-84DB-EB005A5F141F}"/>
    <dgm:cxn modelId="{E9197015-1265-4D52-9344-CB7FC704F51F}" srcId="{9EE4A630-A3F9-4045-8ACD-818665ABF141}" destId="{4AD09E5F-0AF1-4EF4-A5D4-A75F3789BA74}" srcOrd="1" destOrd="0" parTransId="{4E8C76F1-D0E6-4883-AE46-8A9A1DC52D2C}" sibTransId="{B1648AB5-B785-4BEB-868A-ADE1EF284E05}"/>
    <dgm:cxn modelId="{E5B54B3D-0836-4698-8B4A-470A24343CCE}" srcId="{9EE4A630-A3F9-4045-8ACD-818665ABF141}" destId="{58CEAC49-1731-4EC3-9156-9EB623DDCB76}" srcOrd="0" destOrd="0" parTransId="{F32603D9-5298-4978-8095-04C48C6F925E}" sibTransId="{B48A5F62-1F43-4CC4-A50B-6105BC3DBFA5}"/>
    <dgm:cxn modelId="{92049ABC-8376-46FC-B3BE-B2664686DEA7}" type="presOf" srcId="{10146C9A-BDAD-477A-876B-2CD453B32F4A}" destId="{EF8EC4DB-404B-4CF7-8DB8-382D976BED1C}" srcOrd="0" destOrd="1" presId="urn:microsoft.com/office/officeart/2005/8/layout/cycle4"/>
    <dgm:cxn modelId="{FC863BF8-B39F-44B1-8931-CED8EFC13F1A}" srcId="{F939406E-8D84-4F01-A3EE-E233A497CF7F}" destId="{0A1BF739-2BEE-43BB-AF3D-A1259FC07D4B}" srcOrd="0" destOrd="0" parTransId="{EC273409-D11E-445A-833C-D30D316D2AE6}" sibTransId="{A1B19662-3163-425E-8811-551C9AF10B62}"/>
    <dgm:cxn modelId="{D2B06621-3663-441C-A0A2-9509C8D6A8DA}" type="presOf" srcId="{6F7B6601-8C48-4075-B091-D8DE20A12633}" destId="{6F46D6FB-A1BA-4DB4-B0F2-9CA7B929A5D3}" srcOrd="0" destOrd="0" presId="urn:microsoft.com/office/officeart/2005/8/layout/cycle4"/>
    <dgm:cxn modelId="{4AB33C1F-FEE4-494E-B72B-EB1E79A0CB07}" type="presOf" srcId="{0A1BF739-2BEE-43BB-AF3D-A1259FC07D4B}" destId="{337EC448-795A-44C0-98F6-8F4E05FF9D0A}" srcOrd="0" destOrd="0" presId="urn:microsoft.com/office/officeart/2005/8/layout/cycle4"/>
    <dgm:cxn modelId="{F1429B87-C031-479D-BFF9-D371C915C639}" type="presOf" srcId="{58CEAC49-1731-4EC3-9156-9EB623DDCB76}" destId="{211DE2F7-A7CF-4C48-8ACA-92C95892C79C}" srcOrd="0" destOrd="0" presId="urn:microsoft.com/office/officeart/2005/8/layout/cycle4"/>
    <dgm:cxn modelId="{638F9E06-E816-4426-8858-EB376F34592F}" srcId="{20C3AB03-6F47-4C5F-BE2D-F0E14F6808F7}" destId="{10146C9A-BDAD-477A-876B-2CD453B32F4A}" srcOrd="1" destOrd="0" parTransId="{D0508819-4D1E-4A5C-A8AC-52C655C65DFA}" sibTransId="{67C2DAED-A0A7-4286-80BE-0F2BDCAA5D0B}"/>
    <dgm:cxn modelId="{5A20CD20-8673-4FB6-96EC-65357A2FAEF5}" type="presOf" srcId="{1D753014-012A-4A50-B7F8-6CAC8DBA9E61}" destId="{EF8EC4DB-404B-4CF7-8DB8-382D976BED1C}" srcOrd="0" destOrd="3" presId="urn:microsoft.com/office/officeart/2005/8/layout/cycle4"/>
    <dgm:cxn modelId="{D43AA9B0-324D-4987-BD8B-07468800AF79}" type="presOf" srcId="{4F7DB85F-D2E1-4450-91E3-11D0496E5841}" destId="{6B4A7EFB-1B5B-49D6-BC33-1A0ABF886400}" srcOrd="1" destOrd="2" presId="urn:microsoft.com/office/officeart/2005/8/layout/cycle4"/>
    <dgm:cxn modelId="{73F43978-1B81-44C5-BE85-EA0F271AE3D9}" srcId="{E9D9E453-7295-49FF-BF1B-F3D409C007E9}" destId="{9EE4A630-A3F9-4045-8ACD-818665ABF141}" srcOrd="0" destOrd="0" parTransId="{41BEA54C-8503-4018-8BEE-0DE2F37B3D50}" sibTransId="{5DAAA423-F916-4433-BAB6-99453A472C13}"/>
    <dgm:cxn modelId="{23B4A3A8-BF16-4C91-BCD8-7EFDD2E29DA1}" type="presOf" srcId="{38799693-F189-481C-B505-3CB584C0DDAE}" destId="{44F078D2-F3AB-466E-93D6-63653CA2AFDE}" srcOrd="1" destOrd="0" presId="urn:microsoft.com/office/officeart/2005/8/layout/cycle4"/>
    <dgm:cxn modelId="{BC74138D-0207-4B6D-88B6-2852FFEE615D}" type="presOf" srcId="{DC7A57AE-9D42-47B2-944A-9A26CDA3FBD4}" destId="{44F078D2-F3AB-466E-93D6-63653CA2AFDE}" srcOrd="1" destOrd="2" presId="urn:microsoft.com/office/officeart/2005/8/layout/cycle4"/>
    <dgm:cxn modelId="{CF551702-09C3-49F7-BDAB-2B3B042494B8}" type="presOf" srcId="{10146C9A-BDAD-477A-876B-2CD453B32F4A}" destId="{44F078D2-F3AB-466E-93D6-63653CA2AFDE}" srcOrd="1" destOrd="1" presId="urn:microsoft.com/office/officeart/2005/8/layout/cycle4"/>
    <dgm:cxn modelId="{95D83BDE-28D1-455C-AA00-B17174B8E560}" type="presOf" srcId="{4F7DB85F-D2E1-4450-91E3-11D0496E5841}" destId="{337EC448-795A-44C0-98F6-8F4E05FF9D0A}" srcOrd="0" destOrd="2" presId="urn:microsoft.com/office/officeart/2005/8/layout/cycle4"/>
    <dgm:cxn modelId="{4FAC56BB-2DCD-4A66-A72D-A440A803C137}" srcId="{F939406E-8D84-4F01-A3EE-E233A497CF7F}" destId="{4F7DB85F-D2E1-4450-91E3-11D0496E5841}" srcOrd="2" destOrd="0" parTransId="{0BC7A89B-686F-46E5-A080-21B703158B4B}" sibTransId="{C33FD1B7-C358-4A92-A8FC-5AF2492D3BA9}"/>
    <dgm:cxn modelId="{BFC93756-C7E8-4E9B-9173-5602C92E2390}" srcId="{5DF97E2C-B6BC-401B-9F3C-2DA27A994550}" destId="{49FD03C0-99F9-48F4-84B4-B81CB5D4F46D}" srcOrd="1" destOrd="0" parTransId="{D896A93E-4927-44FA-AE3A-763B3B0D4FEE}" sibTransId="{9F7D111D-0E8D-470E-AAC3-206EC3C2E8A6}"/>
    <dgm:cxn modelId="{8993F25B-28DC-4819-9045-8BD4037F66A8}" srcId="{5DF97E2C-B6BC-401B-9F3C-2DA27A994550}" destId="{6F7B6601-8C48-4075-B091-D8DE20A12633}" srcOrd="0" destOrd="0" parTransId="{A76CB018-FFC7-443D-9B15-5490FE9D9020}" sibTransId="{D0D3BD50-D662-4C37-8551-29DF0421186A}"/>
    <dgm:cxn modelId="{E19CF21F-8790-4B72-A2A9-EBE13181A924}" type="presOf" srcId="{49FD03C0-99F9-48F4-84B4-B81CB5D4F46D}" destId="{6F46D6FB-A1BA-4DB4-B0F2-9CA7B929A5D3}" srcOrd="0" destOrd="1" presId="urn:microsoft.com/office/officeart/2005/8/layout/cycle4"/>
    <dgm:cxn modelId="{D9E5EB5E-771B-45C3-9F3B-F53DA4D6BA86}" type="presOf" srcId="{9EE4A630-A3F9-4045-8ACD-818665ABF141}" destId="{1E22FA71-3D9A-4BE7-A68F-46E6471C4B28}" srcOrd="0" destOrd="0" presId="urn:microsoft.com/office/officeart/2005/8/layout/cycle4"/>
    <dgm:cxn modelId="{31D696AE-2C8F-41C7-A8EB-A2854E6C31F6}" type="presOf" srcId="{4AD09E5F-0AF1-4EF4-A5D4-A75F3789BA74}" destId="{73AF7747-F39C-4BA6-9845-A8B6900F707E}" srcOrd="1" destOrd="1" presId="urn:microsoft.com/office/officeart/2005/8/layout/cycle4"/>
    <dgm:cxn modelId="{EBAD1E12-95DD-4375-8CDB-025A8572A86D}" type="presOf" srcId="{5DF97E2C-B6BC-401B-9F3C-2DA27A994550}" destId="{013277F0-99E0-4DFD-B249-36CA42B48CB2}" srcOrd="0" destOrd="0" presId="urn:microsoft.com/office/officeart/2005/8/layout/cycle4"/>
    <dgm:cxn modelId="{723AE335-3CC0-4D6E-8DDD-39252FDCA824}" type="presOf" srcId="{49FD03C0-99F9-48F4-84B4-B81CB5D4F46D}" destId="{BC579992-5C20-428E-BC3C-F68FA0A1CF8F}" srcOrd="1" destOrd="1" presId="urn:microsoft.com/office/officeart/2005/8/layout/cycle4"/>
    <dgm:cxn modelId="{43FAD8C6-2CF7-4786-B913-7C7E9E8809BC}" type="presOf" srcId="{1D753014-012A-4A50-B7F8-6CAC8DBA9E61}" destId="{44F078D2-F3AB-466E-93D6-63653CA2AFDE}" srcOrd="1" destOrd="3" presId="urn:microsoft.com/office/officeart/2005/8/layout/cycle4"/>
    <dgm:cxn modelId="{B89B03A8-BEDE-4CE4-B80D-F6C47BCB23CF}" type="presOf" srcId="{20C3AB03-6F47-4C5F-BE2D-F0E14F6808F7}" destId="{25043CB0-F1EE-4B99-A12B-CEA02D3398A4}" srcOrd="0" destOrd="0" presId="urn:microsoft.com/office/officeart/2005/8/layout/cycle4"/>
    <dgm:cxn modelId="{BED9779D-B55D-43B3-B4C6-0C65449349D8}" srcId="{F939406E-8D84-4F01-A3EE-E233A497CF7F}" destId="{A9AC025D-0097-41AA-9D9D-A6AD18163F87}" srcOrd="1" destOrd="0" parTransId="{96A42EB1-336E-41F7-9273-2D9F4694DFEB}" sibTransId="{E98F8DF3-4577-455A-A888-342D169C8D96}"/>
    <dgm:cxn modelId="{BF0241BB-CAF6-48DB-A589-32786CEB2795}" srcId="{20C3AB03-6F47-4C5F-BE2D-F0E14F6808F7}" destId="{1D753014-012A-4A50-B7F8-6CAC8DBA9E61}" srcOrd="3" destOrd="0" parTransId="{2D73F36C-9F97-447C-AA60-E64BBCFF28BE}" sibTransId="{713966D6-1AE6-483B-8989-A994144D41D9}"/>
    <dgm:cxn modelId="{154F929C-8303-4AA1-8865-3054814E257E}" srcId="{E9D9E453-7295-49FF-BF1B-F3D409C007E9}" destId="{20C3AB03-6F47-4C5F-BE2D-F0E14F6808F7}" srcOrd="1" destOrd="0" parTransId="{4E579B5A-5EEF-4FF1-99A3-8E9526C6EBB3}" sibTransId="{2014DAB4-9F5E-4DA0-80C2-D4756BFC05FE}"/>
    <dgm:cxn modelId="{3A9D5448-855F-4806-8029-C398E30C4AF3}" srcId="{20C3AB03-6F47-4C5F-BE2D-F0E14F6808F7}" destId="{38799693-F189-481C-B505-3CB584C0DDAE}" srcOrd="0" destOrd="0" parTransId="{D35F7135-DA52-4A5E-91D7-460EE9B7DC29}" sibTransId="{0AE818CB-E969-4CA5-930B-1C8BD6542309}"/>
    <dgm:cxn modelId="{09D9866F-8B94-4C1B-8660-73E4ED15FF2B}" type="presOf" srcId="{A9AC025D-0097-41AA-9D9D-A6AD18163F87}" destId="{6B4A7EFB-1B5B-49D6-BC33-1A0ABF886400}" srcOrd="1" destOrd="1" presId="urn:microsoft.com/office/officeart/2005/8/layout/cycle4"/>
    <dgm:cxn modelId="{79C95F08-6B91-4F7C-B1A0-91946C501968}" srcId="{20C3AB03-6F47-4C5F-BE2D-F0E14F6808F7}" destId="{DC7A57AE-9D42-47B2-944A-9A26CDA3FBD4}" srcOrd="2" destOrd="0" parTransId="{21EF9182-3241-4B6A-A64B-A8096F229F21}" sibTransId="{093B8324-ABB3-4A63-9AFD-702B8F1FB501}"/>
    <dgm:cxn modelId="{23360F8C-E9AF-469B-8C4D-0ED4E8F1FE8B}" srcId="{E9D9E453-7295-49FF-BF1B-F3D409C007E9}" destId="{5DF97E2C-B6BC-401B-9F3C-2DA27A994550}" srcOrd="2" destOrd="0" parTransId="{A655A1C3-5395-46B0-9DFC-51EF530D30B4}" sibTransId="{5139B6E2-96C9-4F0F-AED5-71E34FA39781}"/>
    <dgm:cxn modelId="{C8B47802-1DBE-4628-9644-4422AC257A49}" type="presOf" srcId="{38799693-F189-481C-B505-3CB584C0DDAE}" destId="{EF8EC4DB-404B-4CF7-8DB8-382D976BED1C}" srcOrd="0" destOrd="0" presId="urn:microsoft.com/office/officeart/2005/8/layout/cycle4"/>
    <dgm:cxn modelId="{955736E2-975B-442F-9FFD-554034B44905}" type="presOf" srcId="{0A1BF739-2BEE-43BB-AF3D-A1259FC07D4B}" destId="{6B4A7EFB-1B5B-49D6-BC33-1A0ABF886400}" srcOrd="1" destOrd="0" presId="urn:microsoft.com/office/officeart/2005/8/layout/cycle4"/>
    <dgm:cxn modelId="{CF92DD74-9E7B-4C1B-8F86-AC6BFC067AD5}" type="presOf" srcId="{58CEAC49-1731-4EC3-9156-9EB623DDCB76}" destId="{73AF7747-F39C-4BA6-9845-A8B6900F707E}" srcOrd="1" destOrd="0" presId="urn:microsoft.com/office/officeart/2005/8/layout/cycle4"/>
    <dgm:cxn modelId="{C7D9F3F2-7135-47F7-871B-28132939E003}" type="presOf" srcId="{6F7B6601-8C48-4075-B091-D8DE20A12633}" destId="{BC579992-5C20-428E-BC3C-F68FA0A1CF8F}" srcOrd="1" destOrd="0" presId="urn:microsoft.com/office/officeart/2005/8/layout/cycle4"/>
    <dgm:cxn modelId="{24997E93-4D93-4080-BD3B-69E536894093}" type="presOf" srcId="{DC7A57AE-9D42-47B2-944A-9A26CDA3FBD4}" destId="{EF8EC4DB-404B-4CF7-8DB8-382D976BED1C}" srcOrd="0" destOrd="2" presId="urn:microsoft.com/office/officeart/2005/8/layout/cycle4"/>
    <dgm:cxn modelId="{1651DB83-8CA1-4453-BD8A-88E78A6FF98E}" type="presParOf" srcId="{22885EA6-B115-4D41-898C-7B1F8791812F}" destId="{245A5F33-0C27-48D9-84EB-ACBA810D47EB}" srcOrd="0" destOrd="0" presId="urn:microsoft.com/office/officeart/2005/8/layout/cycle4"/>
    <dgm:cxn modelId="{D196D4F1-FB17-4E3C-896F-2DB064A7BE74}" type="presParOf" srcId="{245A5F33-0C27-48D9-84EB-ACBA810D47EB}" destId="{AC11BD75-1451-40F6-AAA9-A6B5363E9CD3}" srcOrd="0" destOrd="0" presId="urn:microsoft.com/office/officeart/2005/8/layout/cycle4"/>
    <dgm:cxn modelId="{7A4024B5-157C-473D-AA5D-2DFB79A03673}" type="presParOf" srcId="{AC11BD75-1451-40F6-AAA9-A6B5363E9CD3}" destId="{211DE2F7-A7CF-4C48-8ACA-92C95892C79C}" srcOrd="0" destOrd="0" presId="urn:microsoft.com/office/officeart/2005/8/layout/cycle4"/>
    <dgm:cxn modelId="{D2EBDA91-6A1A-407C-80C0-17913BB7B8F3}" type="presParOf" srcId="{AC11BD75-1451-40F6-AAA9-A6B5363E9CD3}" destId="{73AF7747-F39C-4BA6-9845-A8B6900F707E}" srcOrd="1" destOrd="0" presId="urn:microsoft.com/office/officeart/2005/8/layout/cycle4"/>
    <dgm:cxn modelId="{7B73C55A-D28B-4C24-AC35-19EDA1227195}" type="presParOf" srcId="{245A5F33-0C27-48D9-84EB-ACBA810D47EB}" destId="{637597EF-807D-4ECA-930F-1E73614D7FF5}" srcOrd="1" destOrd="0" presId="urn:microsoft.com/office/officeart/2005/8/layout/cycle4"/>
    <dgm:cxn modelId="{9A5E45CF-2694-48F1-8442-7CB7C6E06B23}" type="presParOf" srcId="{637597EF-807D-4ECA-930F-1E73614D7FF5}" destId="{EF8EC4DB-404B-4CF7-8DB8-382D976BED1C}" srcOrd="0" destOrd="0" presId="urn:microsoft.com/office/officeart/2005/8/layout/cycle4"/>
    <dgm:cxn modelId="{DEB59056-0FF3-4779-B7FF-1E4277E5F8E3}" type="presParOf" srcId="{637597EF-807D-4ECA-930F-1E73614D7FF5}" destId="{44F078D2-F3AB-466E-93D6-63653CA2AFDE}" srcOrd="1" destOrd="0" presId="urn:microsoft.com/office/officeart/2005/8/layout/cycle4"/>
    <dgm:cxn modelId="{F5A113CF-9E38-4E71-ACF7-19C6B9A1D1AA}" type="presParOf" srcId="{245A5F33-0C27-48D9-84EB-ACBA810D47EB}" destId="{8456DB0E-8868-4168-9D93-9D122F79731C}" srcOrd="2" destOrd="0" presId="urn:microsoft.com/office/officeart/2005/8/layout/cycle4"/>
    <dgm:cxn modelId="{43C7AD7B-9CBB-4A48-A5CD-7E0CD709598F}" type="presParOf" srcId="{8456DB0E-8868-4168-9D93-9D122F79731C}" destId="{6F46D6FB-A1BA-4DB4-B0F2-9CA7B929A5D3}" srcOrd="0" destOrd="0" presId="urn:microsoft.com/office/officeart/2005/8/layout/cycle4"/>
    <dgm:cxn modelId="{A25121DF-5887-4D82-87F3-4D22F4721FA0}" type="presParOf" srcId="{8456DB0E-8868-4168-9D93-9D122F79731C}" destId="{BC579992-5C20-428E-BC3C-F68FA0A1CF8F}" srcOrd="1" destOrd="0" presId="urn:microsoft.com/office/officeart/2005/8/layout/cycle4"/>
    <dgm:cxn modelId="{2598649D-4573-41ED-B4DD-03C77F31C8D1}" type="presParOf" srcId="{245A5F33-0C27-48D9-84EB-ACBA810D47EB}" destId="{DFBEECB1-3FAF-4B06-B684-64C6647C2C16}" srcOrd="3" destOrd="0" presId="urn:microsoft.com/office/officeart/2005/8/layout/cycle4"/>
    <dgm:cxn modelId="{0286A13B-9676-4C3A-8873-2CF0B2B1FA32}" type="presParOf" srcId="{DFBEECB1-3FAF-4B06-B684-64C6647C2C16}" destId="{337EC448-795A-44C0-98F6-8F4E05FF9D0A}" srcOrd="0" destOrd="0" presId="urn:microsoft.com/office/officeart/2005/8/layout/cycle4"/>
    <dgm:cxn modelId="{AFB8D815-31F0-4977-8D4A-0D33F378585E}" type="presParOf" srcId="{DFBEECB1-3FAF-4B06-B684-64C6647C2C16}" destId="{6B4A7EFB-1B5B-49D6-BC33-1A0ABF886400}" srcOrd="1" destOrd="0" presId="urn:microsoft.com/office/officeart/2005/8/layout/cycle4"/>
    <dgm:cxn modelId="{95D14346-290D-4827-894C-FEA4CA2CDB40}" type="presParOf" srcId="{245A5F33-0C27-48D9-84EB-ACBA810D47EB}" destId="{93190D7D-24B2-4996-B8B2-70AC59AD4376}" srcOrd="4" destOrd="0" presId="urn:microsoft.com/office/officeart/2005/8/layout/cycle4"/>
    <dgm:cxn modelId="{D6008818-4358-4DEB-A097-F1411A55956C}" type="presParOf" srcId="{22885EA6-B115-4D41-898C-7B1F8791812F}" destId="{C350FC8B-9283-41FF-922F-D687EDA2DC62}" srcOrd="1" destOrd="0" presId="urn:microsoft.com/office/officeart/2005/8/layout/cycle4"/>
    <dgm:cxn modelId="{6DC210E3-4F35-456D-9153-23130CC7F5B2}" type="presParOf" srcId="{C350FC8B-9283-41FF-922F-D687EDA2DC62}" destId="{1E22FA71-3D9A-4BE7-A68F-46E6471C4B28}" srcOrd="0" destOrd="0" presId="urn:microsoft.com/office/officeart/2005/8/layout/cycle4"/>
    <dgm:cxn modelId="{7A209BD4-D125-4FA9-9915-3ADA9EC010D4}" type="presParOf" srcId="{C350FC8B-9283-41FF-922F-D687EDA2DC62}" destId="{25043CB0-F1EE-4B99-A12B-CEA02D3398A4}" srcOrd="1" destOrd="0" presId="urn:microsoft.com/office/officeart/2005/8/layout/cycle4"/>
    <dgm:cxn modelId="{9DA9D330-171F-4BE8-AEAD-321DA0484AAA}" type="presParOf" srcId="{C350FC8B-9283-41FF-922F-D687EDA2DC62}" destId="{013277F0-99E0-4DFD-B249-36CA42B48CB2}" srcOrd="2" destOrd="0" presId="urn:microsoft.com/office/officeart/2005/8/layout/cycle4"/>
    <dgm:cxn modelId="{13C618E3-92F6-4796-8A91-459ADC524D47}" type="presParOf" srcId="{C350FC8B-9283-41FF-922F-D687EDA2DC62}" destId="{93F28520-6372-4F5B-9EEE-E40E168DB4D4}" srcOrd="3" destOrd="0" presId="urn:microsoft.com/office/officeart/2005/8/layout/cycle4"/>
    <dgm:cxn modelId="{D119C196-F8BD-4378-9626-56BCDF034095}" type="presParOf" srcId="{C350FC8B-9283-41FF-922F-D687EDA2DC62}" destId="{F1E91584-BAF9-4302-9E13-90C6DE16B0DE}" srcOrd="4" destOrd="0" presId="urn:microsoft.com/office/officeart/2005/8/layout/cycle4"/>
    <dgm:cxn modelId="{32801E97-15D1-4E36-B29F-3C0E95D6CD5C}" type="presParOf" srcId="{22885EA6-B115-4D41-898C-7B1F8791812F}" destId="{7F927315-4ED8-462B-8637-705C92CDB94D}" srcOrd="2" destOrd="0" presId="urn:microsoft.com/office/officeart/2005/8/layout/cycle4"/>
    <dgm:cxn modelId="{7FD275C3-BC51-4554-A045-418AAAB85199}" type="presParOf" srcId="{22885EA6-B115-4D41-898C-7B1F8791812F}" destId="{0F9BCB30-9988-4CD8-A23E-B5A192F4936F}"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C3810A-D8AF-4D1E-AA32-76EBACF40C64}" type="doc">
      <dgm:prSet loTypeId="urn:microsoft.com/office/officeart/2005/8/layout/cycle3" loCatId="cycle" qsTypeId="urn:microsoft.com/office/officeart/2005/8/quickstyle/simple4" qsCatId="simple" csTypeId="urn:microsoft.com/office/officeart/2005/8/colors/colorful4" csCatId="colorful" phldr="1"/>
      <dgm:spPr/>
      <dgm:t>
        <a:bodyPr/>
        <a:lstStyle/>
        <a:p>
          <a:endParaRPr lang="en-US"/>
        </a:p>
      </dgm:t>
    </dgm:pt>
    <dgm:pt modelId="{EA295C64-4788-45D9-88C5-7C69C7E89D2F}">
      <dgm:prSet phldrT="[Text]"/>
      <dgm:spPr>
        <a:xfrm>
          <a:off x="3055657" y="1893"/>
          <a:ext cx="2647239" cy="1323619"/>
        </a:xfrm>
        <a:prstGeom prst="roundRect">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dgm:spPr>
      <dgm:t>
        <a:bodyPr/>
        <a:lstStyle/>
        <a:p>
          <a:r>
            <a:rPr lang="en-US">
              <a:solidFill>
                <a:sysClr val="window" lastClr="FFFFFF"/>
              </a:solidFill>
              <a:latin typeface="Calibri" panose="020F0502020204030204"/>
              <a:ea typeface="+mn-ea"/>
              <a:cs typeface="+mn-cs"/>
            </a:rPr>
            <a:t>meetings</a:t>
          </a:r>
        </a:p>
      </dgm:t>
    </dgm:pt>
    <dgm:pt modelId="{284EC3C0-9A39-437A-87A1-8AEB746E87E3}" type="parTrans" cxnId="{E290E6A4-E19E-4BCD-B4E6-BDA12A8F59FF}">
      <dgm:prSet/>
      <dgm:spPr/>
      <dgm:t>
        <a:bodyPr/>
        <a:lstStyle/>
        <a:p>
          <a:endParaRPr lang="en-US"/>
        </a:p>
      </dgm:t>
    </dgm:pt>
    <dgm:pt modelId="{3CA1D8CF-518F-4574-AB2E-0CC8C50EF4F9}" type="sibTrans" cxnId="{E290E6A4-E19E-4BCD-B4E6-BDA12A8F59FF}">
      <dgm:prSet/>
      <dgm:spPr>
        <a:xfrm>
          <a:off x="1574593" y="-34593"/>
          <a:ext cx="5609368" cy="5609368"/>
        </a:xfrm>
        <a:prstGeom prst="circularArrow">
          <a:avLst>
            <a:gd name="adj1" fmla="val 5544"/>
            <a:gd name="adj2" fmla="val 330680"/>
            <a:gd name="adj3" fmla="val 13757737"/>
            <a:gd name="adj4" fmla="val 17397044"/>
            <a:gd name="adj5" fmla="val 5757"/>
          </a:avLst>
        </a:prstGeom>
        <a:solidFill>
          <a:srgbClr val="FFC000">
            <a:tint val="40000"/>
            <a:hueOff val="0"/>
            <a:satOff val="0"/>
            <a:lumOff val="0"/>
            <a:alphaOff val="0"/>
          </a:srgbClr>
        </a:solidFill>
        <a:ln>
          <a:noFill/>
        </a:ln>
        <a:effectLst/>
      </dgm:spPr>
      <dgm:t>
        <a:bodyPr/>
        <a:lstStyle/>
        <a:p>
          <a:endParaRPr lang="en-US"/>
        </a:p>
      </dgm:t>
    </dgm:pt>
    <dgm:pt modelId="{DFC2AE37-2742-47FC-A021-0318042D6989}">
      <dgm:prSet phldrT="[Text]"/>
      <dgm:spPr>
        <a:xfrm>
          <a:off x="5330637" y="1654763"/>
          <a:ext cx="2647239" cy="1323619"/>
        </a:xfrm>
        <a:prstGeom prst="roundRect">
          <a:avLst/>
        </a:prstGeom>
        <a:gradFill rotWithShape="0">
          <a:gsLst>
            <a:gs pos="0">
              <a:srgbClr val="FFC000">
                <a:hueOff val="2598923"/>
                <a:satOff val="-11992"/>
                <a:lumOff val="441"/>
                <a:alphaOff val="0"/>
                <a:satMod val="103000"/>
                <a:lumMod val="102000"/>
                <a:tint val="94000"/>
              </a:srgbClr>
            </a:gs>
            <a:gs pos="50000">
              <a:srgbClr val="FFC000">
                <a:hueOff val="2598923"/>
                <a:satOff val="-11992"/>
                <a:lumOff val="441"/>
                <a:alphaOff val="0"/>
                <a:satMod val="110000"/>
                <a:lumMod val="100000"/>
                <a:shade val="100000"/>
              </a:srgbClr>
            </a:gs>
            <a:gs pos="100000">
              <a:srgbClr val="FFC000">
                <a:hueOff val="2598923"/>
                <a:satOff val="-11992"/>
                <a:lumOff val="441"/>
                <a:alphaOff val="0"/>
                <a:lumMod val="99000"/>
                <a:satMod val="120000"/>
                <a:shade val="78000"/>
              </a:srgbClr>
            </a:gs>
          </a:gsLst>
          <a:lin ang="5400000" scaled="0"/>
        </a:gradFill>
        <a:ln>
          <a:noFill/>
        </a:ln>
        <a:effectLst/>
      </dgm:spPr>
      <dgm:t>
        <a:bodyPr/>
        <a:lstStyle/>
        <a:p>
          <a:r>
            <a:rPr lang="en-US">
              <a:solidFill>
                <a:sysClr val="window" lastClr="FFFFFF"/>
              </a:solidFill>
              <a:latin typeface="Calibri" panose="020F0502020204030204"/>
              <a:ea typeface="+mn-ea"/>
              <a:cs typeface="+mn-cs"/>
            </a:rPr>
            <a:t>trainings</a:t>
          </a:r>
        </a:p>
      </dgm:t>
    </dgm:pt>
    <dgm:pt modelId="{749BB31B-17EB-4445-9D6E-571C821B12BE}" type="parTrans" cxnId="{46B2D80B-1466-4737-8F31-A084EA368C4A}">
      <dgm:prSet/>
      <dgm:spPr/>
      <dgm:t>
        <a:bodyPr/>
        <a:lstStyle/>
        <a:p>
          <a:endParaRPr lang="en-US"/>
        </a:p>
      </dgm:t>
    </dgm:pt>
    <dgm:pt modelId="{2BBE781C-5807-4CB3-8342-3CDB1F8114D5}" type="sibTrans" cxnId="{46B2D80B-1466-4737-8F31-A084EA368C4A}">
      <dgm:prSet/>
      <dgm:spPr/>
      <dgm:t>
        <a:bodyPr/>
        <a:lstStyle/>
        <a:p>
          <a:endParaRPr lang="en-US"/>
        </a:p>
      </dgm:t>
    </dgm:pt>
    <dgm:pt modelId="{8DF5464D-8654-4163-8E35-438D51FF18F5}">
      <dgm:prSet phldrT="[Text]"/>
      <dgm:spPr>
        <a:xfrm>
          <a:off x="4461672" y="4329161"/>
          <a:ext cx="2647239" cy="1323619"/>
        </a:xfrm>
        <a:prstGeom prst="roundRect">
          <a:avLst/>
        </a:prstGeom>
        <a:gradFill rotWithShape="0">
          <a:gsLst>
            <a:gs pos="0">
              <a:srgbClr val="FFC000">
                <a:hueOff val="5197846"/>
                <a:satOff val="-23984"/>
                <a:lumOff val="883"/>
                <a:alphaOff val="0"/>
                <a:satMod val="103000"/>
                <a:lumMod val="102000"/>
                <a:tint val="94000"/>
              </a:srgbClr>
            </a:gs>
            <a:gs pos="50000">
              <a:srgbClr val="FFC000">
                <a:hueOff val="5197846"/>
                <a:satOff val="-23984"/>
                <a:lumOff val="883"/>
                <a:alphaOff val="0"/>
                <a:satMod val="110000"/>
                <a:lumMod val="100000"/>
                <a:shade val="100000"/>
              </a:srgbClr>
            </a:gs>
            <a:gs pos="100000">
              <a:srgbClr val="FFC000">
                <a:hueOff val="5197846"/>
                <a:satOff val="-23984"/>
                <a:lumOff val="883"/>
                <a:alphaOff val="0"/>
                <a:lumMod val="99000"/>
                <a:satMod val="120000"/>
                <a:shade val="78000"/>
              </a:srgbClr>
            </a:gs>
          </a:gsLst>
          <a:lin ang="5400000" scaled="0"/>
        </a:gradFill>
        <a:ln>
          <a:noFill/>
        </a:ln>
        <a:effectLst/>
      </dgm:spPr>
      <dgm:t>
        <a:bodyPr/>
        <a:lstStyle/>
        <a:p>
          <a:r>
            <a:rPr lang="en-US">
              <a:solidFill>
                <a:sysClr val="window" lastClr="FFFFFF"/>
              </a:solidFill>
              <a:latin typeface="Calibri" panose="020F0502020204030204"/>
              <a:ea typeface="+mn-ea"/>
              <a:cs typeface="+mn-cs"/>
            </a:rPr>
            <a:t>means</a:t>
          </a:r>
        </a:p>
      </dgm:t>
    </dgm:pt>
    <dgm:pt modelId="{915E07AD-B68A-47E9-9A3F-16B9AADACC8E}" type="parTrans" cxnId="{18D97D6D-B5E9-499A-9906-7FE87D80269E}">
      <dgm:prSet/>
      <dgm:spPr/>
      <dgm:t>
        <a:bodyPr/>
        <a:lstStyle/>
        <a:p>
          <a:endParaRPr lang="en-US"/>
        </a:p>
      </dgm:t>
    </dgm:pt>
    <dgm:pt modelId="{C6D759C5-9579-4725-BABA-AB67AC7FD3AD}" type="sibTrans" cxnId="{18D97D6D-B5E9-499A-9906-7FE87D80269E}">
      <dgm:prSet/>
      <dgm:spPr/>
      <dgm:t>
        <a:bodyPr/>
        <a:lstStyle/>
        <a:p>
          <a:endParaRPr lang="en-US"/>
        </a:p>
      </dgm:t>
    </dgm:pt>
    <dgm:pt modelId="{1F4D249A-206B-4199-AC04-1497B0312A9A}">
      <dgm:prSet phldrT="[Text]"/>
      <dgm:spPr>
        <a:xfrm>
          <a:off x="1649643" y="4329161"/>
          <a:ext cx="2647239" cy="1323619"/>
        </a:xfrm>
        <a:prstGeom prst="roundRect">
          <a:avLst/>
        </a:prstGeom>
        <a:gradFill rotWithShape="0">
          <a:gsLst>
            <a:gs pos="0">
              <a:srgbClr val="FFC000">
                <a:hueOff val="7796769"/>
                <a:satOff val="-35976"/>
                <a:lumOff val="1324"/>
                <a:alphaOff val="0"/>
                <a:satMod val="103000"/>
                <a:lumMod val="102000"/>
                <a:tint val="94000"/>
              </a:srgbClr>
            </a:gs>
            <a:gs pos="50000">
              <a:srgbClr val="FFC000">
                <a:hueOff val="7796769"/>
                <a:satOff val="-35976"/>
                <a:lumOff val="1324"/>
                <a:alphaOff val="0"/>
                <a:satMod val="110000"/>
                <a:lumMod val="100000"/>
                <a:shade val="100000"/>
              </a:srgbClr>
            </a:gs>
            <a:gs pos="100000">
              <a:srgbClr val="FFC000">
                <a:hueOff val="7796769"/>
                <a:satOff val="-35976"/>
                <a:lumOff val="1324"/>
                <a:alphaOff val="0"/>
                <a:lumMod val="99000"/>
                <a:satMod val="120000"/>
                <a:shade val="78000"/>
              </a:srgbClr>
            </a:gs>
          </a:gsLst>
          <a:lin ang="5400000" scaled="0"/>
        </a:gradFill>
        <a:ln>
          <a:noFill/>
        </a:ln>
        <a:effectLst/>
      </dgm:spPr>
      <dgm:t>
        <a:bodyPr/>
        <a:lstStyle/>
        <a:p>
          <a:r>
            <a:rPr lang="en-US">
              <a:solidFill>
                <a:sysClr val="window" lastClr="FFFFFF"/>
              </a:solidFill>
              <a:latin typeface="Calibri" panose="020F0502020204030204"/>
              <a:ea typeface="+mn-ea"/>
              <a:cs typeface="+mn-cs"/>
            </a:rPr>
            <a:t>methods</a:t>
          </a:r>
        </a:p>
      </dgm:t>
    </dgm:pt>
    <dgm:pt modelId="{612B2C4C-DFF6-48C6-BC7F-07B204557FE4}" type="parTrans" cxnId="{9EB708CF-25D8-4785-ACBE-A71356D76ED4}">
      <dgm:prSet/>
      <dgm:spPr/>
      <dgm:t>
        <a:bodyPr/>
        <a:lstStyle/>
        <a:p>
          <a:endParaRPr lang="en-US"/>
        </a:p>
      </dgm:t>
    </dgm:pt>
    <dgm:pt modelId="{8A412135-56B4-444E-967A-ABA2CDE6FF2C}" type="sibTrans" cxnId="{9EB708CF-25D8-4785-ACBE-A71356D76ED4}">
      <dgm:prSet/>
      <dgm:spPr/>
      <dgm:t>
        <a:bodyPr/>
        <a:lstStyle/>
        <a:p>
          <a:endParaRPr lang="en-US"/>
        </a:p>
      </dgm:t>
    </dgm:pt>
    <dgm:pt modelId="{B897030C-5AE2-492D-939E-406F63FBA2D0}">
      <dgm:prSet phldrT="[Text]"/>
      <dgm:spPr>
        <a:xfrm>
          <a:off x="780678" y="1654763"/>
          <a:ext cx="2647239" cy="1323619"/>
        </a:xfrm>
        <a:prstGeom prst="roundRect">
          <a:avLst/>
        </a:prstGeom>
        <a:gradFill rotWithShape="0">
          <a:gsLst>
            <a:gs pos="0">
              <a:srgbClr val="FFC000">
                <a:hueOff val="10395692"/>
                <a:satOff val="-47968"/>
                <a:lumOff val="1765"/>
                <a:alphaOff val="0"/>
                <a:satMod val="103000"/>
                <a:lumMod val="102000"/>
                <a:tint val="94000"/>
              </a:srgbClr>
            </a:gs>
            <a:gs pos="50000">
              <a:srgbClr val="FFC000">
                <a:hueOff val="10395692"/>
                <a:satOff val="-47968"/>
                <a:lumOff val="1765"/>
                <a:alphaOff val="0"/>
                <a:satMod val="110000"/>
                <a:lumMod val="100000"/>
                <a:shade val="100000"/>
              </a:srgbClr>
            </a:gs>
            <a:gs pos="100000">
              <a:srgbClr val="FFC000">
                <a:hueOff val="10395692"/>
                <a:satOff val="-47968"/>
                <a:lumOff val="1765"/>
                <a:alphaOff val="0"/>
                <a:lumMod val="99000"/>
                <a:satMod val="120000"/>
                <a:shade val="78000"/>
              </a:srgbClr>
            </a:gs>
          </a:gsLst>
          <a:lin ang="5400000" scaled="0"/>
        </a:gradFill>
        <a:ln>
          <a:noFill/>
        </a:ln>
        <a:effectLst/>
      </dgm:spPr>
      <dgm:t>
        <a:bodyPr/>
        <a:lstStyle/>
        <a:p>
          <a:r>
            <a:rPr lang="en-US">
              <a:solidFill>
                <a:sysClr val="window" lastClr="FFFFFF"/>
              </a:solidFill>
              <a:latin typeface="Calibri" panose="020F0502020204030204"/>
              <a:ea typeface="+mn-ea"/>
              <a:cs typeface="+mn-cs"/>
            </a:rPr>
            <a:t>support</a:t>
          </a:r>
        </a:p>
      </dgm:t>
    </dgm:pt>
    <dgm:pt modelId="{48E8D498-379A-4417-AB82-AD8F67D0E8F2}" type="parTrans" cxnId="{3C10555B-10FD-4884-85B6-58491AD3BB83}">
      <dgm:prSet/>
      <dgm:spPr/>
      <dgm:t>
        <a:bodyPr/>
        <a:lstStyle/>
        <a:p>
          <a:endParaRPr lang="en-US"/>
        </a:p>
      </dgm:t>
    </dgm:pt>
    <dgm:pt modelId="{F4E4DEEF-7172-475B-9F7A-6E5297D00C8F}" type="sibTrans" cxnId="{3C10555B-10FD-4884-85B6-58491AD3BB83}">
      <dgm:prSet/>
      <dgm:spPr/>
      <dgm:t>
        <a:bodyPr/>
        <a:lstStyle/>
        <a:p>
          <a:endParaRPr lang="en-US"/>
        </a:p>
      </dgm:t>
    </dgm:pt>
    <dgm:pt modelId="{9424236A-6CD8-42C1-8D79-903D0B1FC185}" type="pres">
      <dgm:prSet presAssocID="{0BC3810A-D8AF-4D1E-AA32-76EBACF40C64}" presName="Name0" presStyleCnt="0">
        <dgm:presLayoutVars>
          <dgm:dir/>
          <dgm:resizeHandles val="exact"/>
        </dgm:presLayoutVars>
      </dgm:prSet>
      <dgm:spPr/>
      <dgm:t>
        <a:bodyPr/>
        <a:lstStyle/>
        <a:p>
          <a:endParaRPr lang="en-US"/>
        </a:p>
      </dgm:t>
    </dgm:pt>
    <dgm:pt modelId="{B0ED2E9B-7F92-498A-A9A7-011E5D03E756}" type="pres">
      <dgm:prSet presAssocID="{0BC3810A-D8AF-4D1E-AA32-76EBACF40C64}" presName="cycle" presStyleCnt="0"/>
      <dgm:spPr/>
    </dgm:pt>
    <dgm:pt modelId="{D87AC8FB-76B1-4714-8AB3-150BF0435E39}" type="pres">
      <dgm:prSet presAssocID="{EA295C64-4788-45D9-88C5-7C69C7E89D2F}" presName="nodeFirstNode" presStyleLbl="node1" presStyleIdx="0" presStyleCnt="5">
        <dgm:presLayoutVars>
          <dgm:bulletEnabled val="1"/>
        </dgm:presLayoutVars>
      </dgm:prSet>
      <dgm:spPr/>
      <dgm:t>
        <a:bodyPr/>
        <a:lstStyle/>
        <a:p>
          <a:endParaRPr lang="en-US"/>
        </a:p>
      </dgm:t>
    </dgm:pt>
    <dgm:pt modelId="{74FA736E-C74B-48B8-84A5-0C258E2B5901}" type="pres">
      <dgm:prSet presAssocID="{3CA1D8CF-518F-4574-AB2E-0CC8C50EF4F9}" presName="sibTransFirstNode" presStyleLbl="bgShp" presStyleIdx="0" presStyleCnt="1"/>
      <dgm:spPr/>
      <dgm:t>
        <a:bodyPr/>
        <a:lstStyle/>
        <a:p>
          <a:endParaRPr lang="en-US"/>
        </a:p>
      </dgm:t>
    </dgm:pt>
    <dgm:pt modelId="{E6F16A03-8A45-4F45-B424-C78B1D038136}" type="pres">
      <dgm:prSet presAssocID="{DFC2AE37-2742-47FC-A021-0318042D6989}" presName="nodeFollowingNodes" presStyleLbl="node1" presStyleIdx="1" presStyleCnt="5">
        <dgm:presLayoutVars>
          <dgm:bulletEnabled val="1"/>
        </dgm:presLayoutVars>
      </dgm:prSet>
      <dgm:spPr/>
      <dgm:t>
        <a:bodyPr/>
        <a:lstStyle/>
        <a:p>
          <a:endParaRPr lang="en-US"/>
        </a:p>
      </dgm:t>
    </dgm:pt>
    <dgm:pt modelId="{86D62F36-9AB0-4126-8402-E0561204C4D0}" type="pres">
      <dgm:prSet presAssocID="{8DF5464D-8654-4163-8E35-438D51FF18F5}" presName="nodeFollowingNodes" presStyleLbl="node1" presStyleIdx="2" presStyleCnt="5">
        <dgm:presLayoutVars>
          <dgm:bulletEnabled val="1"/>
        </dgm:presLayoutVars>
      </dgm:prSet>
      <dgm:spPr/>
      <dgm:t>
        <a:bodyPr/>
        <a:lstStyle/>
        <a:p>
          <a:endParaRPr lang="en-US"/>
        </a:p>
      </dgm:t>
    </dgm:pt>
    <dgm:pt modelId="{63126F37-8573-46BC-AFEB-C7B60DCB9B3F}" type="pres">
      <dgm:prSet presAssocID="{1F4D249A-206B-4199-AC04-1497B0312A9A}" presName="nodeFollowingNodes" presStyleLbl="node1" presStyleIdx="3" presStyleCnt="5">
        <dgm:presLayoutVars>
          <dgm:bulletEnabled val="1"/>
        </dgm:presLayoutVars>
      </dgm:prSet>
      <dgm:spPr/>
      <dgm:t>
        <a:bodyPr/>
        <a:lstStyle/>
        <a:p>
          <a:endParaRPr lang="en-US"/>
        </a:p>
      </dgm:t>
    </dgm:pt>
    <dgm:pt modelId="{4F9AD552-098C-4317-9FE9-02C86E1205DE}" type="pres">
      <dgm:prSet presAssocID="{B897030C-5AE2-492D-939E-406F63FBA2D0}" presName="nodeFollowingNodes" presStyleLbl="node1" presStyleIdx="4" presStyleCnt="5">
        <dgm:presLayoutVars>
          <dgm:bulletEnabled val="1"/>
        </dgm:presLayoutVars>
      </dgm:prSet>
      <dgm:spPr/>
      <dgm:t>
        <a:bodyPr/>
        <a:lstStyle/>
        <a:p>
          <a:endParaRPr lang="en-US"/>
        </a:p>
      </dgm:t>
    </dgm:pt>
  </dgm:ptLst>
  <dgm:cxnLst>
    <dgm:cxn modelId="{9EB708CF-25D8-4785-ACBE-A71356D76ED4}" srcId="{0BC3810A-D8AF-4D1E-AA32-76EBACF40C64}" destId="{1F4D249A-206B-4199-AC04-1497B0312A9A}" srcOrd="3" destOrd="0" parTransId="{612B2C4C-DFF6-48C6-BC7F-07B204557FE4}" sibTransId="{8A412135-56B4-444E-967A-ABA2CDE6FF2C}"/>
    <dgm:cxn modelId="{30D91955-3B4E-4310-BEA9-ED243C01B7B2}" type="presOf" srcId="{B897030C-5AE2-492D-939E-406F63FBA2D0}" destId="{4F9AD552-098C-4317-9FE9-02C86E1205DE}" srcOrd="0" destOrd="0" presId="urn:microsoft.com/office/officeart/2005/8/layout/cycle3"/>
    <dgm:cxn modelId="{18D97D6D-B5E9-499A-9906-7FE87D80269E}" srcId="{0BC3810A-D8AF-4D1E-AA32-76EBACF40C64}" destId="{8DF5464D-8654-4163-8E35-438D51FF18F5}" srcOrd="2" destOrd="0" parTransId="{915E07AD-B68A-47E9-9A3F-16B9AADACC8E}" sibTransId="{C6D759C5-9579-4725-BABA-AB67AC7FD3AD}"/>
    <dgm:cxn modelId="{E290E6A4-E19E-4BCD-B4E6-BDA12A8F59FF}" srcId="{0BC3810A-D8AF-4D1E-AA32-76EBACF40C64}" destId="{EA295C64-4788-45D9-88C5-7C69C7E89D2F}" srcOrd="0" destOrd="0" parTransId="{284EC3C0-9A39-437A-87A1-8AEB746E87E3}" sibTransId="{3CA1D8CF-518F-4574-AB2E-0CC8C50EF4F9}"/>
    <dgm:cxn modelId="{3C10555B-10FD-4884-85B6-58491AD3BB83}" srcId="{0BC3810A-D8AF-4D1E-AA32-76EBACF40C64}" destId="{B897030C-5AE2-492D-939E-406F63FBA2D0}" srcOrd="4" destOrd="0" parTransId="{48E8D498-379A-4417-AB82-AD8F67D0E8F2}" sibTransId="{F4E4DEEF-7172-475B-9F7A-6E5297D00C8F}"/>
    <dgm:cxn modelId="{2F44A41A-D689-4E52-A46B-5B9C83EC3807}" type="presOf" srcId="{DFC2AE37-2742-47FC-A021-0318042D6989}" destId="{E6F16A03-8A45-4F45-B424-C78B1D038136}" srcOrd="0" destOrd="0" presId="urn:microsoft.com/office/officeart/2005/8/layout/cycle3"/>
    <dgm:cxn modelId="{13C9064A-60BE-4D0F-B281-9FB1FAD13B47}" type="presOf" srcId="{3CA1D8CF-518F-4574-AB2E-0CC8C50EF4F9}" destId="{74FA736E-C74B-48B8-84A5-0C258E2B5901}" srcOrd="0" destOrd="0" presId="urn:microsoft.com/office/officeart/2005/8/layout/cycle3"/>
    <dgm:cxn modelId="{5342E543-7F0D-4AC5-AA31-C65912CB7A77}" type="presOf" srcId="{1F4D249A-206B-4199-AC04-1497B0312A9A}" destId="{63126F37-8573-46BC-AFEB-C7B60DCB9B3F}" srcOrd="0" destOrd="0" presId="urn:microsoft.com/office/officeart/2005/8/layout/cycle3"/>
    <dgm:cxn modelId="{46B2D80B-1466-4737-8F31-A084EA368C4A}" srcId="{0BC3810A-D8AF-4D1E-AA32-76EBACF40C64}" destId="{DFC2AE37-2742-47FC-A021-0318042D6989}" srcOrd="1" destOrd="0" parTransId="{749BB31B-17EB-4445-9D6E-571C821B12BE}" sibTransId="{2BBE781C-5807-4CB3-8342-3CDB1F8114D5}"/>
    <dgm:cxn modelId="{996A9AEE-D992-4247-B225-AD5E69C05E75}" type="presOf" srcId="{8DF5464D-8654-4163-8E35-438D51FF18F5}" destId="{86D62F36-9AB0-4126-8402-E0561204C4D0}" srcOrd="0" destOrd="0" presId="urn:microsoft.com/office/officeart/2005/8/layout/cycle3"/>
    <dgm:cxn modelId="{1112FF30-422D-4F62-8A96-CED364A6530D}" type="presOf" srcId="{EA295C64-4788-45D9-88C5-7C69C7E89D2F}" destId="{D87AC8FB-76B1-4714-8AB3-150BF0435E39}" srcOrd="0" destOrd="0" presId="urn:microsoft.com/office/officeart/2005/8/layout/cycle3"/>
    <dgm:cxn modelId="{C968C31B-748D-4EFE-9508-2D8B0FDFDEF3}" type="presOf" srcId="{0BC3810A-D8AF-4D1E-AA32-76EBACF40C64}" destId="{9424236A-6CD8-42C1-8D79-903D0B1FC185}" srcOrd="0" destOrd="0" presId="urn:microsoft.com/office/officeart/2005/8/layout/cycle3"/>
    <dgm:cxn modelId="{1F1E51DF-2D54-4020-BA86-7371BBD63B38}" type="presParOf" srcId="{9424236A-6CD8-42C1-8D79-903D0B1FC185}" destId="{B0ED2E9B-7F92-498A-A9A7-011E5D03E756}" srcOrd="0" destOrd="0" presId="urn:microsoft.com/office/officeart/2005/8/layout/cycle3"/>
    <dgm:cxn modelId="{384919FF-8D51-47C5-8D79-6EE8E1618842}" type="presParOf" srcId="{B0ED2E9B-7F92-498A-A9A7-011E5D03E756}" destId="{D87AC8FB-76B1-4714-8AB3-150BF0435E39}" srcOrd="0" destOrd="0" presId="urn:microsoft.com/office/officeart/2005/8/layout/cycle3"/>
    <dgm:cxn modelId="{2CD02F18-7929-4449-9FFB-F5469D469640}" type="presParOf" srcId="{B0ED2E9B-7F92-498A-A9A7-011E5D03E756}" destId="{74FA736E-C74B-48B8-84A5-0C258E2B5901}" srcOrd="1" destOrd="0" presId="urn:microsoft.com/office/officeart/2005/8/layout/cycle3"/>
    <dgm:cxn modelId="{FA6C86D7-4407-42B4-8F4A-787B49D472E1}" type="presParOf" srcId="{B0ED2E9B-7F92-498A-A9A7-011E5D03E756}" destId="{E6F16A03-8A45-4F45-B424-C78B1D038136}" srcOrd="2" destOrd="0" presId="urn:microsoft.com/office/officeart/2005/8/layout/cycle3"/>
    <dgm:cxn modelId="{37D67A9F-8C10-4BE9-8EAC-2F037EAD9F0D}" type="presParOf" srcId="{B0ED2E9B-7F92-498A-A9A7-011E5D03E756}" destId="{86D62F36-9AB0-4126-8402-E0561204C4D0}" srcOrd="3" destOrd="0" presId="urn:microsoft.com/office/officeart/2005/8/layout/cycle3"/>
    <dgm:cxn modelId="{5DA02A6C-1CEE-4ED2-933E-7678D5CC51C9}" type="presParOf" srcId="{B0ED2E9B-7F92-498A-A9A7-011E5D03E756}" destId="{63126F37-8573-46BC-AFEB-C7B60DCB9B3F}" srcOrd="4" destOrd="0" presId="urn:microsoft.com/office/officeart/2005/8/layout/cycle3"/>
    <dgm:cxn modelId="{82B3A66E-1144-4D88-B140-89772F4A8C33}" type="presParOf" srcId="{B0ED2E9B-7F92-498A-A9A7-011E5D03E756}" destId="{4F9AD552-098C-4317-9FE9-02C86E1205DE}"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C7534-0C46-DA48-A3E5-5873928AC731}">
      <dsp:nvSpPr>
        <dsp:cNvPr id="0" name=""/>
        <dsp:cNvSpPr/>
      </dsp:nvSpPr>
      <dsp:spPr>
        <a:xfrm>
          <a:off x="5281813" y="2520274"/>
          <a:ext cx="2351522" cy="15232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9600000"/>
              <a:satOff val="-33335"/>
              <a:lumOff val="4000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NSS</a:t>
          </a:r>
          <a:endParaRPr lang="en-US" sz="1600" kern="1200" dirty="0"/>
        </a:p>
        <a:p>
          <a:pPr marL="171450" lvl="1" indent="-171450" algn="l" defTabSz="711200">
            <a:lnSpc>
              <a:spcPct val="90000"/>
            </a:lnSpc>
            <a:spcBef>
              <a:spcPct val="0"/>
            </a:spcBef>
            <a:spcAft>
              <a:spcPct val="15000"/>
            </a:spcAft>
            <a:buChar char="••"/>
          </a:pPr>
          <a:r>
            <a:rPr lang="en-US" sz="1600" kern="1200" dirty="0" smtClean="0"/>
            <a:t>Ambassadors</a:t>
          </a:r>
          <a:endParaRPr lang="en-US" sz="1600" kern="1200" dirty="0"/>
        </a:p>
        <a:p>
          <a:pPr marL="171450" lvl="1" indent="-171450" algn="l" defTabSz="711200">
            <a:lnSpc>
              <a:spcPct val="90000"/>
            </a:lnSpc>
            <a:spcBef>
              <a:spcPct val="0"/>
            </a:spcBef>
            <a:spcAft>
              <a:spcPct val="15000"/>
            </a:spcAft>
            <a:buChar char="••"/>
          </a:pPr>
          <a:r>
            <a:rPr lang="en-US" sz="1600" kern="1200" dirty="0" smtClean="0"/>
            <a:t>eTwinning Projects</a:t>
          </a:r>
          <a:endParaRPr lang="en-US" sz="1600" kern="1200" dirty="0"/>
        </a:p>
      </dsp:txBody>
      <dsp:txXfrm>
        <a:off x="6020731" y="2934548"/>
        <a:ext cx="1579143" cy="1075518"/>
      </dsp:txXfrm>
    </dsp:sp>
    <dsp:sp modelId="{8164DD46-E412-644D-A819-296B450BFD3D}">
      <dsp:nvSpPr>
        <dsp:cNvPr id="0" name=""/>
        <dsp:cNvSpPr/>
      </dsp:nvSpPr>
      <dsp:spPr>
        <a:xfrm>
          <a:off x="318728" y="2685394"/>
          <a:ext cx="2759064" cy="177120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PDW and other Seminars</a:t>
          </a:r>
          <a:endParaRPr lang="en-US" sz="1600" kern="1200" dirty="0"/>
        </a:p>
        <a:p>
          <a:pPr marL="171450" lvl="1" indent="-171450" algn="l" defTabSz="711200">
            <a:lnSpc>
              <a:spcPct val="90000"/>
            </a:lnSpc>
            <a:spcBef>
              <a:spcPct val="0"/>
            </a:spcBef>
            <a:spcAft>
              <a:spcPct val="15000"/>
            </a:spcAft>
            <a:buChar char="••"/>
          </a:pPr>
          <a:r>
            <a:rPr lang="en-US" sz="1600" kern="1200" dirty="0" err="1" smtClean="0"/>
            <a:t>FCLab</a:t>
          </a:r>
          <a:r>
            <a:rPr lang="en-US" sz="1600" kern="1200" dirty="0" smtClean="0"/>
            <a:t> courses</a:t>
          </a:r>
          <a:endParaRPr lang="en-US" sz="1600" kern="1200" dirty="0"/>
        </a:p>
      </dsp:txBody>
      <dsp:txXfrm>
        <a:off x="357636" y="3167105"/>
        <a:ext cx="1853529" cy="1250590"/>
      </dsp:txXfrm>
    </dsp:sp>
    <dsp:sp modelId="{9A2EED20-125D-FB43-B8BB-72E32075B81E}">
      <dsp:nvSpPr>
        <dsp:cNvPr id="0" name=""/>
        <dsp:cNvSpPr/>
      </dsp:nvSpPr>
      <dsp:spPr>
        <a:xfrm>
          <a:off x="5207011" y="432046"/>
          <a:ext cx="2351522" cy="15232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800000"/>
              <a:satOff val="-16668"/>
              <a:lumOff val="2000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Groups</a:t>
          </a:r>
          <a:endParaRPr lang="en-US" sz="1600" kern="1200" dirty="0"/>
        </a:p>
        <a:p>
          <a:pPr marL="171450" lvl="1" indent="-171450" algn="l" defTabSz="711200">
            <a:lnSpc>
              <a:spcPct val="90000"/>
            </a:lnSpc>
            <a:spcBef>
              <a:spcPct val="0"/>
            </a:spcBef>
            <a:spcAft>
              <a:spcPct val="15000"/>
            </a:spcAft>
            <a:buChar char="••"/>
          </a:pPr>
          <a:r>
            <a:rPr lang="en-US" sz="1600" kern="1200" dirty="0" smtClean="0"/>
            <a:t>Self teaching material</a:t>
          </a:r>
          <a:endParaRPr lang="en-US" sz="1600" kern="1200" dirty="0"/>
        </a:p>
      </dsp:txBody>
      <dsp:txXfrm>
        <a:off x="5945929" y="465507"/>
        <a:ext cx="1579143" cy="1075518"/>
      </dsp:txXfrm>
    </dsp:sp>
    <dsp:sp modelId="{D3B0AE37-4E90-0244-9DFF-344DA3256628}">
      <dsp:nvSpPr>
        <dsp:cNvPr id="0" name=""/>
        <dsp:cNvSpPr/>
      </dsp:nvSpPr>
      <dsp:spPr>
        <a:xfrm>
          <a:off x="2" y="420956"/>
          <a:ext cx="3220668" cy="15232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Learning Events</a:t>
          </a:r>
          <a:endParaRPr lang="en-US" sz="1600" kern="1200" dirty="0"/>
        </a:p>
        <a:p>
          <a:pPr marL="171450" lvl="1" indent="-171450" algn="l" defTabSz="711200">
            <a:lnSpc>
              <a:spcPct val="90000"/>
            </a:lnSpc>
            <a:spcBef>
              <a:spcPct val="0"/>
            </a:spcBef>
            <a:spcAft>
              <a:spcPct val="15000"/>
            </a:spcAft>
            <a:buChar char="••"/>
          </a:pPr>
          <a:r>
            <a:rPr lang="en-US" sz="1600" kern="1200" dirty="0" smtClean="0"/>
            <a:t>Ambassadors Course</a:t>
          </a:r>
          <a:endParaRPr lang="en-US" sz="1600" kern="1200" dirty="0"/>
        </a:p>
        <a:p>
          <a:pPr marL="171450" lvl="1" indent="-171450" algn="l" defTabSz="711200">
            <a:lnSpc>
              <a:spcPct val="90000"/>
            </a:lnSpc>
            <a:spcBef>
              <a:spcPct val="0"/>
            </a:spcBef>
            <a:spcAft>
              <a:spcPct val="15000"/>
            </a:spcAft>
            <a:buChar char="••"/>
          </a:pPr>
          <a:r>
            <a:rPr lang="en-US" sz="1600" kern="1200" dirty="0" smtClean="0"/>
            <a:t>Moderators Course</a:t>
          </a:r>
          <a:endParaRPr lang="en-US" sz="1600" kern="1200" dirty="0"/>
        </a:p>
        <a:p>
          <a:pPr marL="171450" lvl="1" indent="-171450" algn="l" defTabSz="711200">
            <a:lnSpc>
              <a:spcPct val="90000"/>
            </a:lnSpc>
            <a:spcBef>
              <a:spcPct val="0"/>
            </a:spcBef>
            <a:spcAft>
              <a:spcPct val="15000"/>
            </a:spcAft>
            <a:buChar char="••"/>
          </a:pPr>
          <a:r>
            <a:rPr lang="en-US" sz="1600" kern="1200" dirty="0" smtClean="0"/>
            <a:t>Online Seminars</a:t>
          </a:r>
          <a:endParaRPr lang="en-US" sz="1600" kern="1200" dirty="0"/>
        </a:p>
      </dsp:txBody>
      <dsp:txXfrm>
        <a:off x="33463" y="454417"/>
        <a:ext cx="2187546" cy="1075518"/>
      </dsp:txXfrm>
    </dsp:sp>
    <dsp:sp modelId="{CFDABB43-A13B-1646-9C64-D835AAE2C454}">
      <dsp:nvSpPr>
        <dsp:cNvPr id="0" name=""/>
        <dsp:cNvSpPr/>
      </dsp:nvSpPr>
      <dsp:spPr>
        <a:xfrm>
          <a:off x="1905163" y="353723"/>
          <a:ext cx="2061152" cy="2061152"/>
        </a:xfrm>
        <a:prstGeom prst="pieWedg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Online training</a:t>
          </a:r>
          <a:endParaRPr lang="en-US" sz="1600" b="1" kern="1200" dirty="0"/>
        </a:p>
      </dsp:txBody>
      <dsp:txXfrm>
        <a:off x="2508860" y="957420"/>
        <a:ext cx="1457455" cy="1457455"/>
      </dsp:txXfrm>
    </dsp:sp>
    <dsp:sp modelId="{C672CB24-E84C-8048-890C-C291BAC05F42}">
      <dsp:nvSpPr>
        <dsp:cNvPr id="0" name=""/>
        <dsp:cNvSpPr/>
      </dsp:nvSpPr>
      <dsp:spPr>
        <a:xfrm rot="5400000">
          <a:off x="3996345" y="353723"/>
          <a:ext cx="2061152" cy="2061152"/>
        </a:xfrm>
        <a:prstGeom prst="pieWedge">
          <a:avLst/>
        </a:prstGeom>
        <a:gradFill rotWithShape="0">
          <a:gsLst>
            <a:gs pos="0">
              <a:schemeClr val="accent2">
                <a:hueOff val="-4800000"/>
                <a:satOff val="-16668"/>
                <a:lumOff val="20000"/>
                <a:alphaOff val="0"/>
                <a:tint val="50000"/>
                <a:satMod val="300000"/>
              </a:schemeClr>
            </a:gs>
            <a:gs pos="35000">
              <a:schemeClr val="accent2">
                <a:hueOff val="-4800000"/>
                <a:satOff val="-16668"/>
                <a:lumOff val="20000"/>
                <a:alphaOff val="0"/>
                <a:tint val="37000"/>
                <a:satMod val="300000"/>
              </a:schemeClr>
            </a:gs>
            <a:gs pos="100000">
              <a:schemeClr val="accent2">
                <a:hueOff val="-4800000"/>
                <a:satOff val="-16668"/>
                <a:lumOff val="20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Online Professional </a:t>
          </a:r>
          <a:r>
            <a:rPr lang="en-US" sz="1500" b="1" kern="1200" dirty="0" smtClean="0"/>
            <a:t>Development</a:t>
          </a:r>
          <a:endParaRPr lang="en-US" sz="1500" b="1" kern="1200" dirty="0"/>
        </a:p>
      </dsp:txBody>
      <dsp:txXfrm rot="-5400000">
        <a:off x="3996345" y="957420"/>
        <a:ext cx="1457455" cy="1457455"/>
      </dsp:txXfrm>
    </dsp:sp>
    <dsp:sp modelId="{DECA6E38-2D44-D441-9BD3-D0F0546ED8FE}">
      <dsp:nvSpPr>
        <dsp:cNvPr id="0" name=""/>
        <dsp:cNvSpPr/>
      </dsp:nvSpPr>
      <dsp:spPr>
        <a:xfrm rot="10800000">
          <a:off x="3996345" y="2444905"/>
          <a:ext cx="2061152" cy="2061152"/>
        </a:xfrm>
        <a:prstGeom prst="pieWedge">
          <a:avLst/>
        </a:prstGeom>
        <a:gradFill rotWithShape="0">
          <a:gsLst>
            <a:gs pos="0">
              <a:schemeClr val="accent2">
                <a:hueOff val="-9600000"/>
                <a:satOff val="-33335"/>
                <a:lumOff val="40001"/>
                <a:alphaOff val="0"/>
                <a:tint val="50000"/>
                <a:satMod val="300000"/>
              </a:schemeClr>
            </a:gs>
            <a:gs pos="35000">
              <a:schemeClr val="accent2">
                <a:hueOff val="-9600000"/>
                <a:satOff val="-33335"/>
                <a:lumOff val="40001"/>
                <a:alphaOff val="0"/>
                <a:tint val="37000"/>
                <a:satMod val="300000"/>
              </a:schemeClr>
            </a:gs>
            <a:gs pos="100000">
              <a:schemeClr val="accent2">
                <a:hueOff val="-9600000"/>
                <a:satOff val="-33335"/>
                <a:lumOff val="4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Peer Learning</a:t>
          </a:r>
          <a:endParaRPr lang="en-US" sz="1600" b="1" kern="1200" dirty="0"/>
        </a:p>
      </dsp:txBody>
      <dsp:txXfrm rot="10800000">
        <a:off x="3996345" y="2444905"/>
        <a:ext cx="1457455" cy="1457455"/>
      </dsp:txXfrm>
    </dsp:sp>
    <dsp:sp modelId="{EEC79FB5-374D-134C-8AAF-9F2E1840CEC2}">
      <dsp:nvSpPr>
        <dsp:cNvPr id="0" name=""/>
        <dsp:cNvSpPr/>
      </dsp:nvSpPr>
      <dsp:spPr>
        <a:xfrm rot="16200000">
          <a:off x="1959598" y="2459869"/>
          <a:ext cx="2061152" cy="2061152"/>
        </a:xfrm>
        <a:prstGeom prst="pieWedge">
          <a:avLst/>
        </a:prstGeom>
        <a:gradFill rotWithShape="0">
          <a:gsLst>
            <a:gs pos="0">
              <a:schemeClr val="accent2">
                <a:hueOff val="-14400000"/>
                <a:satOff val="-50003"/>
                <a:lumOff val="60001"/>
                <a:alphaOff val="0"/>
                <a:tint val="50000"/>
                <a:satMod val="300000"/>
              </a:schemeClr>
            </a:gs>
            <a:gs pos="35000">
              <a:schemeClr val="accent2">
                <a:hueOff val="-14400000"/>
                <a:satOff val="-50003"/>
                <a:lumOff val="60001"/>
                <a:alphaOff val="0"/>
                <a:tint val="37000"/>
                <a:satMod val="300000"/>
              </a:schemeClr>
            </a:gs>
            <a:gs pos="100000">
              <a:schemeClr val="accent2">
                <a:hueOff val="-14400000"/>
                <a:satOff val="-50003"/>
                <a:lumOff val="6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Face to face training</a:t>
          </a:r>
          <a:endParaRPr lang="en-US" sz="1600" b="1" kern="1200" dirty="0"/>
        </a:p>
      </dsp:txBody>
      <dsp:txXfrm rot="5400000">
        <a:off x="2563295" y="2459869"/>
        <a:ext cx="1457455" cy="1457455"/>
      </dsp:txXfrm>
    </dsp:sp>
    <dsp:sp modelId="{C1EAD472-7120-9F4E-A074-28C2B81AF3D3}">
      <dsp:nvSpPr>
        <dsp:cNvPr id="0" name=""/>
        <dsp:cNvSpPr/>
      </dsp:nvSpPr>
      <dsp:spPr>
        <a:xfrm>
          <a:off x="3712530" y="1983852"/>
          <a:ext cx="711644" cy="618821"/>
        </a:xfrm>
        <a:prstGeom prst="circular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8FAEE51E-416C-0241-94E4-D6D3EF8B597B}">
      <dsp:nvSpPr>
        <dsp:cNvPr id="0" name=""/>
        <dsp:cNvSpPr/>
      </dsp:nvSpPr>
      <dsp:spPr>
        <a:xfrm rot="10800000">
          <a:off x="3712530" y="2221861"/>
          <a:ext cx="711644" cy="618821"/>
        </a:xfrm>
        <a:prstGeom prst="circular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29C5-6AA3-9D47-AB6C-54A572D8EB4D}">
      <dsp:nvSpPr>
        <dsp:cNvPr id="0" name=""/>
        <dsp:cNvSpPr/>
      </dsp:nvSpPr>
      <dsp:spPr>
        <a:xfrm rot="5400000">
          <a:off x="50957" y="834889"/>
          <a:ext cx="3426477" cy="3629780"/>
        </a:xfrm>
        <a:prstGeom prst="blockArc">
          <a:avLst>
            <a:gd name="adj1" fmla="val 13500000"/>
            <a:gd name="adj2" fmla="val 18900000"/>
            <a:gd name="adj3" fmla="val 4960"/>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E590DE6-8EDA-3D46-B513-0EBE4F88B45A}">
      <dsp:nvSpPr>
        <dsp:cNvPr id="0" name=""/>
        <dsp:cNvSpPr/>
      </dsp:nvSpPr>
      <dsp:spPr>
        <a:xfrm rot="16200000">
          <a:off x="3577505" y="941074"/>
          <a:ext cx="3426477" cy="3427004"/>
        </a:xfrm>
        <a:prstGeom prst="blockArc">
          <a:avLst>
            <a:gd name="adj1" fmla="val 13500000"/>
            <a:gd name="adj2" fmla="val 18900000"/>
            <a:gd name="adj3" fmla="val 4960"/>
          </a:avLst>
        </a:prstGeom>
        <a:solidFill>
          <a:schemeClr val="accent2">
            <a:shade val="80000"/>
            <a:hueOff val="0"/>
            <a:satOff val="-9340"/>
            <a:lumOff val="105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CBC5065-E603-CC4F-84F2-5C44BE5E1ED9}">
      <dsp:nvSpPr>
        <dsp:cNvPr id="0" name=""/>
        <dsp:cNvSpPr/>
      </dsp:nvSpPr>
      <dsp:spPr>
        <a:xfrm>
          <a:off x="3982676" y="3917763"/>
          <a:ext cx="2601619" cy="685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2008 – 2013</a:t>
          </a:r>
          <a:endParaRPr lang="en-US" sz="2400" kern="1200" dirty="0"/>
        </a:p>
      </dsp:txBody>
      <dsp:txXfrm>
        <a:off x="3982676" y="3917763"/>
        <a:ext cx="2601619" cy="685515"/>
      </dsp:txXfrm>
    </dsp:sp>
    <dsp:sp modelId="{E81F13E6-ED02-ED4D-9FB2-A949556E514C}">
      <dsp:nvSpPr>
        <dsp:cNvPr id="0" name=""/>
        <dsp:cNvSpPr/>
      </dsp:nvSpPr>
      <dsp:spPr>
        <a:xfrm rot="5400000">
          <a:off x="3467592" y="941074"/>
          <a:ext cx="3426477" cy="3427004"/>
        </a:xfrm>
        <a:prstGeom prst="blockArc">
          <a:avLst>
            <a:gd name="adj1" fmla="val 13500000"/>
            <a:gd name="adj2" fmla="val 18900000"/>
            <a:gd name="adj3" fmla="val 4960"/>
          </a:avLst>
        </a:prstGeom>
        <a:solidFill>
          <a:schemeClr val="accent2">
            <a:shade val="80000"/>
            <a:hueOff val="0"/>
            <a:satOff val="-18679"/>
            <a:lumOff val="211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4367868-66AC-1042-8BD6-35712D74B27C}">
      <dsp:nvSpPr>
        <dsp:cNvPr id="0" name=""/>
        <dsp:cNvSpPr/>
      </dsp:nvSpPr>
      <dsp:spPr>
        <a:xfrm rot="16200000">
          <a:off x="6993103" y="941074"/>
          <a:ext cx="3426477" cy="3427004"/>
        </a:xfrm>
        <a:prstGeom prst="blockArc">
          <a:avLst>
            <a:gd name="adj1" fmla="val 13500000"/>
            <a:gd name="adj2" fmla="val 18900000"/>
            <a:gd name="adj3" fmla="val 4960"/>
          </a:avLst>
        </a:prstGeom>
        <a:solidFill>
          <a:schemeClr val="accent2">
            <a:shade val="80000"/>
            <a:hueOff val="0"/>
            <a:satOff val="-28019"/>
            <a:lumOff val="31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804B2E-767B-9E41-8AB8-52E3C768C7D1}">
      <dsp:nvSpPr>
        <dsp:cNvPr id="0" name=""/>
        <dsp:cNvSpPr/>
      </dsp:nvSpPr>
      <dsp:spPr>
        <a:xfrm>
          <a:off x="7148377" y="3917763"/>
          <a:ext cx="2601619" cy="685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2014 - 2020</a:t>
          </a:r>
          <a:endParaRPr lang="en-US" sz="2400" kern="1200" dirty="0"/>
        </a:p>
      </dsp:txBody>
      <dsp:txXfrm>
        <a:off x="7148377" y="3917763"/>
        <a:ext cx="2601619" cy="685515"/>
      </dsp:txXfrm>
    </dsp:sp>
    <dsp:sp modelId="{BDDCC1F4-66B5-914D-BD24-A41C92D471F8}">
      <dsp:nvSpPr>
        <dsp:cNvPr id="0" name=""/>
        <dsp:cNvSpPr/>
      </dsp:nvSpPr>
      <dsp:spPr>
        <a:xfrm>
          <a:off x="3824138" y="1507107"/>
          <a:ext cx="2851294" cy="2404796"/>
        </a:xfrm>
        <a:prstGeom prst="ellipse">
          <a:avLst/>
        </a:prstGeom>
        <a:solidFill>
          <a:schemeClr val="accent2">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Lifelong Learning</a:t>
          </a:r>
          <a:endParaRPr lang="en-US" sz="2400" kern="1200" dirty="0"/>
        </a:p>
      </dsp:txBody>
      <dsp:txXfrm>
        <a:off x="4394397" y="1747587"/>
        <a:ext cx="1710776" cy="1923837"/>
      </dsp:txXfrm>
    </dsp:sp>
    <dsp:sp modelId="{7CEFE01A-56BC-1449-B117-7780FC7779A2}">
      <dsp:nvSpPr>
        <dsp:cNvPr id="0" name=""/>
        <dsp:cNvSpPr/>
      </dsp:nvSpPr>
      <dsp:spPr>
        <a:xfrm>
          <a:off x="662921" y="1476371"/>
          <a:ext cx="2513824" cy="2224825"/>
        </a:xfrm>
        <a:prstGeom prst="ellipse">
          <a:avLst/>
        </a:prstGeom>
        <a:solidFill>
          <a:schemeClr val="accent2">
            <a:shade val="80000"/>
            <a:alpha val="50000"/>
            <a:hueOff val="0"/>
            <a:satOff val="-9340"/>
            <a:lumOff val="1058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eLearning</a:t>
          </a:r>
          <a:endParaRPr lang="en-US" sz="2400" b="0" kern="1200" dirty="0"/>
        </a:p>
      </dsp:txBody>
      <dsp:txXfrm>
        <a:off x="1031062" y="1802189"/>
        <a:ext cx="1777542" cy="1573189"/>
      </dsp:txXfrm>
    </dsp:sp>
    <dsp:sp modelId="{B146F9E1-D29C-4844-A1BE-EE62B21DC7AC}">
      <dsp:nvSpPr>
        <dsp:cNvPr id="0" name=""/>
        <dsp:cNvSpPr/>
      </dsp:nvSpPr>
      <dsp:spPr>
        <a:xfrm>
          <a:off x="9017135" y="3168352"/>
          <a:ext cx="719903" cy="719817"/>
        </a:xfrm>
        <a:prstGeom prst="ellipse">
          <a:avLst/>
        </a:prstGeom>
        <a:solidFill>
          <a:schemeClr val="accent2">
            <a:shade val="80000"/>
            <a:alpha val="50000"/>
            <a:hueOff val="0"/>
            <a:satOff val="-18679"/>
            <a:lumOff val="2116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3B03EFB-004E-D243-AABC-1A5C1BE14B2C}">
      <dsp:nvSpPr>
        <dsp:cNvPr id="0" name=""/>
        <dsp:cNvSpPr/>
      </dsp:nvSpPr>
      <dsp:spPr>
        <a:xfrm>
          <a:off x="741510" y="3096342"/>
          <a:ext cx="418755" cy="418856"/>
        </a:xfrm>
        <a:prstGeom prst="ellipse">
          <a:avLst/>
        </a:prstGeom>
        <a:solidFill>
          <a:schemeClr val="accent2">
            <a:shade val="80000"/>
            <a:alpha val="50000"/>
            <a:hueOff val="0"/>
            <a:satOff val="-28019"/>
            <a:lumOff val="31752"/>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56CD85F3-F1C4-CA40-A954-7A929146FCA9}">
      <dsp:nvSpPr>
        <dsp:cNvPr id="0" name=""/>
        <dsp:cNvSpPr/>
      </dsp:nvSpPr>
      <dsp:spPr>
        <a:xfrm>
          <a:off x="7132464" y="1555585"/>
          <a:ext cx="2624113" cy="2188827"/>
        </a:xfrm>
        <a:prstGeom prst="ellipse">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ERASMUS Plus</a:t>
          </a:r>
          <a:endParaRPr lang="en-US" sz="2400" kern="1200" dirty="0"/>
        </a:p>
      </dsp:txBody>
      <dsp:txXfrm>
        <a:off x="7516756" y="1876131"/>
        <a:ext cx="1855529" cy="1547735"/>
      </dsp:txXfrm>
    </dsp:sp>
    <dsp:sp modelId="{E971190C-46BD-D843-9663-CF86F637969A}">
      <dsp:nvSpPr>
        <dsp:cNvPr id="0" name=""/>
        <dsp:cNvSpPr/>
      </dsp:nvSpPr>
      <dsp:spPr>
        <a:xfrm>
          <a:off x="694618" y="3917763"/>
          <a:ext cx="2601619" cy="685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2004 – 2007</a:t>
          </a:r>
          <a:endParaRPr lang="en-US" sz="2400" kern="1200" dirty="0"/>
        </a:p>
      </dsp:txBody>
      <dsp:txXfrm>
        <a:off x="694618" y="3917763"/>
        <a:ext cx="2601619" cy="685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6D6FB-A1BA-4DB4-B0F2-9CA7B929A5D3}">
      <dsp:nvSpPr>
        <dsp:cNvPr id="0" name=""/>
        <dsp:cNvSpPr/>
      </dsp:nvSpPr>
      <dsp:spPr>
        <a:xfrm>
          <a:off x="5651182" y="3744416"/>
          <a:ext cx="2845756" cy="184340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6930461"/>
              <a:satOff val="-31979"/>
              <a:lumOff val="1177"/>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a:ea typeface="+mn-ea"/>
              <a:cs typeface="+mn-cs"/>
            </a:rPr>
            <a:t>promote</a:t>
          </a: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panose="020F0502020204030204"/>
              <a:ea typeface="+mn-ea"/>
              <a:cs typeface="+mn-cs"/>
            </a:rPr>
            <a:t>motivate</a:t>
          </a:r>
        </a:p>
      </dsp:txBody>
      <dsp:txXfrm>
        <a:off x="6545403" y="4245761"/>
        <a:ext cx="1911041" cy="1301565"/>
      </dsp:txXfrm>
    </dsp:sp>
    <dsp:sp modelId="{337EC448-795A-44C0-98F6-8F4E05FF9D0A}">
      <dsp:nvSpPr>
        <dsp:cNvPr id="0" name=""/>
        <dsp:cNvSpPr/>
      </dsp:nvSpPr>
      <dsp:spPr>
        <a:xfrm>
          <a:off x="360042" y="3672412"/>
          <a:ext cx="2845756" cy="184340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10395692"/>
              <a:satOff val="-47968"/>
              <a:lumOff val="176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a:ea typeface="+mn-ea"/>
              <a:cs typeface="+mn-cs"/>
            </a:rPr>
            <a:t>implement</a:t>
          </a: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panose="020F0502020204030204"/>
              <a:ea typeface="+mn-ea"/>
              <a:cs typeface="+mn-cs"/>
            </a:rPr>
            <a:t>promote</a:t>
          </a: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panose="020F0502020204030204"/>
              <a:ea typeface="+mn-ea"/>
              <a:cs typeface="+mn-cs"/>
            </a:rPr>
            <a:t>monitor</a:t>
          </a:r>
        </a:p>
      </dsp:txBody>
      <dsp:txXfrm>
        <a:off x="400536" y="4173757"/>
        <a:ext cx="1911041" cy="1301565"/>
      </dsp:txXfrm>
    </dsp:sp>
    <dsp:sp modelId="{EF8EC4DB-404B-4CF7-8DB8-382D976BED1C}">
      <dsp:nvSpPr>
        <dsp:cNvPr id="0" name=""/>
        <dsp:cNvSpPr/>
      </dsp:nvSpPr>
      <dsp:spPr>
        <a:xfrm>
          <a:off x="5579184" y="0"/>
          <a:ext cx="2845756" cy="184340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3465231"/>
              <a:satOff val="-15989"/>
              <a:lumOff val="58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a:ea typeface="+mn-ea"/>
              <a:cs typeface="+mn-cs"/>
            </a:rPr>
            <a:t>coordinate </a:t>
          </a:r>
        </a:p>
        <a:p>
          <a:pPr marL="228600" lvl="1" indent="-228600" algn="l" defTabSz="1066800">
            <a:lnSpc>
              <a:spcPct val="90000"/>
            </a:lnSpc>
            <a:spcBef>
              <a:spcPct val="0"/>
            </a:spcBef>
            <a:spcAft>
              <a:spcPct val="15000"/>
            </a:spcAft>
            <a:buChar char="••"/>
          </a:pPr>
          <a:r>
            <a:rPr lang="en-US" sz="2400" kern="1200" dirty="0" smtClean="0">
              <a:solidFill>
                <a:sysClr val="windowText" lastClr="000000">
                  <a:hueOff val="0"/>
                  <a:satOff val="0"/>
                  <a:lumOff val="0"/>
                  <a:alphaOff val="0"/>
                </a:sysClr>
              </a:solidFill>
              <a:latin typeface="Calibri" panose="020F0502020204030204"/>
              <a:ea typeface="+mn-ea"/>
              <a:cs typeface="+mn-cs"/>
            </a:rPr>
            <a:t>Implement</a:t>
          </a:r>
          <a:endParaRPr lang="en-US" sz="2400" kern="1200" dirty="0">
            <a:solidFill>
              <a:sysClr val="windowText" lastClr="000000">
                <a:hueOff val="0"/>
                <a:satOff val="0"/>
                <a:lumOff val="0"/>
                <a:alphaOff val="0"/>
              </a:sysClr>
            </a:solidFill>
            <a:latin typeface="Calibri" panose="020F0502020204030204"/>
            <a:ea typeface="+mn-ea"/>
            <a:cs typeface="+mn-cs"/>
          </a:endParaRPr>
        </a:p>
        <a:p>
          <a:pPr marL="228600" lvl="1" indent="-228600" algn="l" defTabSz="1066800">
            <a:lnSpc>
              <a:spcPct val="90000"/>
            </a:lnSpc>
            <a:spcBef>
              <a:spcPct val="0"/>
            </a:spcBef>
            <a:spcAft>
              <a:spcPct val="15000"/>
            </a:spcAft>
            <a:buChar char="••"/>
          </a:pPr>
          <a:r>
            <a:rPr lang="en-US" sz="2400" kern="1200" dirty="0" smtClean="0">
              <a:solidFill>
                <a:sysClr val="windowText" lastClr="000000">
                  <a:hueOff val="0"/>
                  <a:satOff val="0"/>
                  <a:lumOff val="0"/>
                  <a:alphaOff val="0"/>
                </a:sysClr>
              </a:solidFill>
              <a:latin typeface="Calibri" panose="020F0502020204030204"/>
              <a:ea typeface="+mn-ea"/>
              <a:cs typeface="+mn-cs"/>
            </a:rPr>
            <a:t>Monitor </a:t>
          </a:r>
          <a:endParaRPr lang="en-US" sz="2400" kern="1200" dirty="0">
            <a:solidFill>
              <a:sysClr val="windowText" lastClr="000000">
                <a:hueOff val="0"/>
                <a:satOff val="0"/>
                <a:lumOff val="0"/>
                <a:alphaOff val="0"/>
              </a:sysClr>
            </a:solidFill>
            <a:latin typeface="Calibri" panose="020F0502020204030204"/>
            <a:ea typeface="+mn-ea"/>
            <a:cs typeface="+mn-cs"/>
          </a:endParaRPr>
        </a:p>
        <a:p>
          <a:pPr marL="228600" lvl="1" indent="-228600" algn="l" defTabSz="1066800">
            <a:lnSpc>
              <a:spcPct val="90000"/>
            </a:lnSpc>
            <a:spcBef>
              <a:spcPct val="0"/>
            </a:spcBef>
            <a:spcAft>
              <a:spcPct val="15000"/>
            </a:spcAft>
            <a:buChar char="••"/>
          </a:pPr>
          <a:r>
            <a:rPr lang="en-US" sz="2400" kern="1200" dirty="0" smtClean="0">
              <a:solidFill>
                <a:sysClr val="windowText" lastClr="000000">
                  <a:hueOff val="0"/>
                  <a:satOff val="0"/>
                  <a:lumOff val="0"/>
                  <a:alphaOff val="0"/>
                </a:sysClr>
              </a:solidFill>
              <a:latin typeface="Calibri" panose="020F0502020204030204"/>
              <a:ea typeface="+mn-ea"/>
              <a:cs typeface="+mn-cs"/>
            </a:rPr>
            <a:t>analysis</a:t>
          </a:r>
          <a:endParaRPr lang="en-US" sz="2400" kern="1200" dirty="0">
            <a:solidFill>
              <a:sysClr val="windowText" lastClr="000000">
                <a:hueOff val="0"/>
                <a:satOff val="0"/>
                <a:lumOff val="0"/>
                <a:alphaOff val="0"/>
              </a:sysClr>
            </a:solidFill>
            <a:latin typeface="Calibri" panose="020F0502020204030204"/>
            <a:ea typeface="+mn-ea"/>
            <a:cs typeface="+mn-cs"/>
          </a:endParaRPr>
        </a:p>
      </dsp:txBody>
      <dsp:txXfrm>
        <a:off x="6473405" y="40494"/>
        <a:ext cx="1911041" cy="1301565"/>
      </dsp:txXfrm>
    </dsp:sp>
    <dsp:sp modelId="{211DE2F7-A7CF-4C48-8ACA-92C95892C79C}">
      <dsp:nvSpPr>
        <dsp:cNvPr id="0" name=""/>
        <dsp:cNvSpPr/>
      </dsp:nvSpPr>
      <dsp:spPr>
        <a:xfrm>
          <a:off x="576063" y="0"/>
          <a:ext cx="2845756" cy="184340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a:ea typeface="+mn-ea"/>
              <a:cs typeface="+mn-cs"/>
            </a:rPr>
            <a:t>priorities</a:t>
          </a:r>
        </a:p>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a:ea typeface="+mn-ea"/>
              <a:cs typeface="+mn-cs"/>
            </a:rPr>
            <a:t>directions</a:t>
          </a:r>
        </a:p>
      </dsp:txBody>
      <dsp:txXfrm>
        <a:off x="616557" y="40494"/>
        <a:ext cx="1911041" cy="1301565"/>
      </dsp:txXfrm>
    </dsp:sp>
    <dsp:sp modelId="{1E22FA71-3D9A-4BE7-A68F-46E6471C4B28}">
      <dsp:nvSpPr>
        <dsp:cNvPr id="0" name=""/>
        <dsp:cNvSpPr/>
      </dsp:nvSpPr>
      <dsp:spPr>
        <a:xfrm>
          <a:off x="1768516" y="328356"/>
          <a:ext cx="2494357" cy="2494357"/>
        </a:xfrm>
        <a:prstGeom prst="pieWedg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solidFill>
                <a:sysClr val="window" lastClr="FFFFFF"/>
              </a:solidFill>
              <a:latin typeface="Calibri" panose="020F0502020204030204"/>
              <a:ea typeface="+mn-ea"/>
              <a:cs typeface="+mn-cs"/>
            </a:rPr>
            <a:t>European  Commission</a:t>
          </a:r>
          <a:endParaRPr lang="en-US" sz="2200" kern="1200" dirty="0">
            <a:solidFill>
              <a:sysClr val="window" lastClr="FFFFFF"/>
            </a:solidFill>
            <a:latin typeface="Calibri" panose="020F0502020204030204"/>
            <a:ea typeface="+mn-ea"/>
            <a:cs typeface="+mn-cs"/>
          </a:endParaRPr>
        </a:p>
      </dsp:txBody>
      <dsp:txXfrm>
        <a:off x="2499096" y="1058936"/>
        <a:ext cx="1763777" cy="1763777"/>
      </dsp:txXfrm>
    </dsp:sp>
    <dsp:sp modelId="{25043CB0-F1EE-4B99-A12B-CEA02D3398A4}">
      <dsp:nvSpPr>
        <dsp:cNvPr id="0" name=""/>
        <dsp:cNvSpPr/>
      </dsp:nvSpPr>
      <dsp:spPr>
        <a:xfrm rot="5400000">
          <a:off x="4378086" y="328356"/>
          <a:ext cx="2494357" cy="2494357"/>
        </a:xfrm>
        <a:prstGeom prst="pieWedge">
          <a:avLst/>
        </a:prstGeom>
        <a:solidFill>
          <a:srgbClr val="FFC000">
            <a:hueOff val="3465231"/>
            <a:satOff val="-15989"/>
            <a:lumOff val="58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 lastClr="FFFFFF"/>
              </a:solidFill>
              <a:latin typeface="Calibri" panose="020F0502020204030204"/>
              <a:ea typeface="+mn-ea"/>
              <a:cs typeface="+mn-cs"/>
            </a:rPr>
            <a:t>Central Support service</a:t>
          </a:r>
          <a:endParaRPr lang="en-US" sz="2400" kern="1200" dirty="0">
            <a:solidFill>
              <a:sysClr val="window" lastClr="FFFFFF"/>
            </a:solidFill>
            <a:latin typeface="Calibri" panose="020F0502020204030204"/>
            <a:ea typeface="+mn-ea"/>
            <a:cs typeface="+mn-cs"/>
          </a:endParaRPr>
        </a:p>
      </dsp:txBody>
      <dsp:txXfrm rot="-5400000">
        <a:off x="4378086" y="1058936"/>
        <a:ext cx="1763777" cy="1763777"/>
      </dsp:txXfrm>
    </dsp:sp>
    <dsp:sp modelId="{013277F0-99E0-4DFD-B249-36CA42B48CB2}">
      <dsp:nvSpPr>
        <dsp:cNvPr id="0" name=""/>
        <dsp:cNvSpPr/>
      </dsp:nvSpPr>
      <dsp:spPr>
        <a:xfrm rot="10800000">
          <a:off x="4378086" y="2937926"/>
          <a:ext cx="2494357" cy="2494357"/>
        </a:xfrm>
        <a:prstGeom prst="pieWedge">
          <a:avLst/>
        </a:prstGeom>
        <a:solidFill>
          <a:srgbClr val="FFC000">
            <a:hueOff val="6930461"/>
            <a:satOff val="-31979"/>
            <a:lumOff val="117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a:solidFill>
                <a:sysClr val="window" lastClr="FFFFFF"/>
              </a:solidFill>
              <a:latin typeface="Calibri" panose="020F0502020204030204"/>
              <a:ea typeface="+mn-ea"/>
              <a:cs typeface="+mn-cs"/>
            </a:rPr>
            <a:t>Ambassadors</a:t>
          </a:r>
        </a:p>
      </dsp:txBody>
      <dsp:txXfrm rot="10800000">
        <a:off x="4378086" y="2937926"/>
        <a:ext cx="1763777" cy="1763777"/>
      </dsp:txXfrm>
    </dsp:sp>
    <dsp:sp modelId="{93F28520-6372-4F5B-9EEE-E40E168DB4D4}">
      <dsp:nvSpPr>
        <dsp:cNvPr id="0" name=""/>
        <dsp:cNvSpPr/>
      </dsp:nvSpPr>
      <dsp:spPr>
        <a:xfrm rot="16200000">
          <a:off x="1768516" y="2937926"/>
          <a:ext cx="2494357" cy="2494357"/>
        </a:xfrm>
        <a:prstGeom prst="pieWedge">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 lastClr="FFFFFF"/>
              </a:solidFill>
              <a:latin typeface="Calibri" panose="020F0502020204030204"/>
              <a:ea typeface="+mn-ea"/>
              <a:cs typeface="+mn-cs"/>
            </a:rPr>
            <a:t>National support services</a:t>
          </a:r>
          <a:endParaRPr lang="en-US" sz="2400" kern="1200" dirty="0">
            <a:solidFill>
              <a:sysClr val="window" lastClr="FFFFFF"/>
            </a:solidFill>
            <a:latin typeface="Calibri" panose="020F0502020204030204"/>
            <a:ea typeface="+mn-ea"/>
            <a:cs typeface="+mn-cs"/>
          </a:endParaRPr>
        </a:p>
      </dsp:txBody>
      <dsp:txXfrm rot="5400000">
        <a:off x="2499096" y="2937926"/>
        <a:ext cx="1763777" cy="1763777"/>
      </dsp:txXfrm>
    </dsp:sp>
    <dsp:sp modelId="{7F927315-4ED8-462B-8637-705C92CDB94D}">
      <dsp:nvSpPr>
        <dsp:cNvPr id="0" name=""/>
        <dsp:cNvSpPr/>
      </dsp:nvSpPr>
      <dsp:spPr>
        <a:xfrm>
          <a:off x="3889872" y="2361862"/>
          <a:ext cx="861215" cy="748883"/>
        </a:xfrm>
        <a:prstGeom prst="circularArrow">
          <a:avLst/>
        </a:prstGeom>
        <a:solidFill>
          <a:srgbClr val="FFC000">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9BCB30-9988-4CD8-A23E-B5A192F4936F}">
      <dsp:nvSpPr>
        <dsp:cNvPr id="0" name=""/>
        <dsp:cNvSpPr/>
      </dsp:nvSpPr>
      <dsp:spPr>
        <a:xfrm rot="10800000">
          <a:off x="3889872" y="2649894"/>
          <a:ext cx="861215" cy="748883"/>
        </a:xfrm>
        <a:prstGeom prst="circularArrow">
          <a:avLst/>
        </a:prstGeom>
        <a:solidFill>
          <a:srgbClr val="FFC000">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A736E-C74B-48B8-84A5-0C258E2B5901}">
      <dsp:nvSpPr>
        <dsp:cNvPr id="0" name=""/>
        <dsp:cNvSpPr/>
      </dsp:nvSpPr>
      <dsp:spPr>
        <a:xfrm>
          <a:off x="1170631" y="-24503"/>
          <a:ext cx="4227652" cy="4227652"/>
        </a:xfrm>
        <a:prstGeom prst="circularArrow">
          <a:avLst>
            <a:gd name="adj1" fmla="val 5544"/>
            <a:gd name="adj2" fmla="val 330680"/>
            <a:gd name="adj3" fmla="val 13757737"/>
            <a:gd name="adj4" fmla="val 17397044"/>
            <a:gd name="adj5" fmla="val 5757"/>
          </a:avLst>
        </a:prstGeom>
        <a:solidFill>
          <a:srgbClr val="FFC000">
            <a:tint val="40000"/>
            <a:hueOff val="0"/>
            <a:satOff val="0"/>
            <a:lumOff val="0"/>
            <a:alphaOff val="0"/>
          </a:srgbClr>
        </a:solidFill>
        <a:ln>
          <a:noFill/>
        </a:ln>
        <a:effectLst/>
      </dsp:spPr>
      <dsp:style>
        <a:lnRef idx="0">
          <a:scrgbClr r="0" g="0" b="0"/>
        </a:lnRef>
        <a:fillRef idx="1">
          <a:scrgbClr r="0" g="0" b="0"/>
        </a:fillRef>
        <a:effectRef idx="2">
          <a:scrgbClr r="0" g="0" b="0"/>
        </a:effectRef>
        <a:fontRef idx="minor"/>
      </dsp:style>
    </dsp:sp>
    <dsp:sp modelId="{D87AC8FB-76B1-4714-8AB3-150BF0435E39}">
      <dsp:nvSpPr>
        <dsp:cNvPr id="0" name=""/>
        <dsp:cNvSpPr/>
      </dsp:nvSpPr>
      <dsp:spPr>
        <a:xfrm>
          <a:off x="2306177" y="681"/>
          <a:ext cx="1956561" cy="978280"/>
        </a:xfrm>
        <a:prstGeom prst="roundRect">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a:solidFill>
                <a:sysClr val="window" lastClr="FFFFFF"/>
              </a:solidFill>
              <a:latin typeface="Calibri" panose="020F0502020204030204"/>
              <a:ea typeface="+mn-ea"/>
              <a:cs typeface="+mn-cs"/>
            </a:rPr>
            <a:t>meetings</a:t>
          </a:r>
        </a:p>
      </dsp:txBody>
      <dsp:txXfrm>
        <a:off x="2353933" y="48437"/>
        <a:ext cx="1861049" cy="882768"/>
      </dsp:txXfrm>
    </dsp:sp>
    <dsp:sp modelId="{E6F16A03-8A45-4F45-B424-C78B1D038136}">
      <dsp:nvSpPr>
        <dsp:cNvPr id="0" name=""/>
        <dsp:cNvSpPr/>
      </dsp:nvSpPr>
      <dsp:spPr>
        <a:xfrm>
          <a:off x="4020776" y="1246410"/>
          <a:ext cx="1956561" cy="978280"/>
        </a:xfrm>
        <a:prstGeom prst="roundRect">
          <a:avLst/>
        </a:prstGeom>
        <a:gradFill rotWithShape="0">
          <a:gsLst>
            <a:gs pos="0">
              <a:srgbClr val="FFC000">
                <a:hueOff val="2598923"/>
                <a:satOff val="-11992"/>
                <a:lumOff val="441"/>
                <a:alphaOff val="0"/>
                <a:satMod val="103000"/>
                <a:lumMod val="102000"/>
                <a:tint val="94000"/>
              </a:srgbClr>
            </a:gs>
            <a:gs pos="50000">
              <a:srgbClr val="FFC000">
                <a:hueOff val="2598923"/>
                <a:satOff val="-11992"/>
                <a:lumOff val="441"/>
                <a:alphaOff val="0"/>
                <a:satMod val="110000"/>
                <a:lumMod val="100000"/>
                <a:shade val="100000"/>
              </a:srgbClr>
            </a:gs>
            <a:gs pos="100000">
              <a:srgbClr val="FFC000">
                <a:hueOff val="2598923"/>
                <a:satOff val="-11992"/>
                <a:lumOff val="441"/>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a:solidFill>
                <a:sysClr val="window" lastClr="FFFFFF"/>
              </a:solidFill>
              <a:latin typeface="Calibri" panose="020F0502020204030204"/>
              <a:ea typeface="+mn-ea"/>
              <a:cs typeface="+mn-cs"/>
            </a:rPr>
            <a:t>trainings</a:t>
          </a:r>
        </a:p>
      </dsp:txBody>
      <dsp:txXfrm>
        <a:off x="4068532" y="1294166"/>
        <a:ext cx="1861049" cy="882768"/>
      </dsp:txXfrm>
    </dsp:sp>
    <dsp:sp modelId="{86D62F36-9AB0-4126-8402-E0561204C4D0}">
      <dsp:nvSpPr>
        <dsp:cNvPr id="0" name=""/>
        <dsp:cNvSpPr/>
      </dsp:nvSpPr>
      <dsp:spPr>
        <a:xfrm>
          <a:off x="3365858" y="3262043"/>
          <a:ext cx="1956561" cy="978280"/>
        </a:xfrm>
        <a:prstGeom prst="roundRect">
          <a:avLst/>
        </a:prstGeom>
        <a:gradFill rotWithShape="0">
          <a:gsLst>
            <a:gs pos="0">
              <a:srgbClr val="FFC000">
                <a:hueOff val="5197846"/>
                <a:satOff val="-23984"/>
                <a:lumOff val="883"/>
                <a:alphaOff val="0"/>
                <a:satMod val="103000"/>
                <a:lumMod val="102000"/>
                <a:tint val="94000"/>
              </a:srgbClr>
            </a:gs>
            <a:gs pos="50000">
              <a:srgbClr val="FFC000">
                <a:hueOff val="5197846"/>
                <a:satOff val="-23984"/>
                <a:lumOff val="883"/>
                <a:alphaOff val="0"/>
                <a:satMod val="110000"/>
                <a:lumMod val="100000"/>
                <a:shade val="100000"/>
              </a:srgbClr>
            </a:gs>
            <a:gs pos="100000">
              <a:srgbClr val="FFC000">
                <a:hueOff val="5197846"/>
                <a:satOff val="-23984"/>
                <a:lumOff val="883"/>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a:solidFill>
                <a:sysClr val="window" lastClr="FFFFFF"/>
              </a:solidFill>
              <a:latin typeface="Calibri" panose="020F0502020204030204"/>
              <a:ea typeface="+mn-ea"/>
              <a:cs typeface="+mn-cs"/>
            </a:rPr>
            <a:t>means</a:t>
          </a:r>
        </a:p>
      </dsp:txBody>
      <dsp:txXfrm>
        <a:off x="3413614" y="3309799"/>
        <a:ext cx="1861049" cy="882768"/>
      </dsp:txXfrm>
    </dsp:sp>
    <dsp:sp modelId="{63126F37-8573-46BC-AFEB-C7B60DCB9B3F}">
      <dsp:nvSpPr>
        <dsp:cNvPr id="0" name=""/>
        <dsp:cNvSpPr/>
      </dsp:nvSpPr>
      <dsp:spPr>
        <a:xfrm>
          <a:off x="1246496" y="3262043"/>
          <a:ext cx="1956561" cy="978280"/>
        </a:xfrm>
        <a:prstGeom prst="roundRect">
          <a:avLst/>
        </a:prstGeom>
        <a:gradFill rotWithShape="0">
          <a:gsLst>
            <a:gs pos="0">
              <a:srgbClr val="FFC000">
                <a:hueOff val="7796769"/>
                <a:satOff val="-35976"/>
                <a:lumOff val="1324"/>
                <a:alphaOff val="0"/>
                <a:satMod val="103000"/>
                <a:lumMod val="102000"/>
                <a:tint val="94000"/>
              </a:srgbClr>
            </a:gs>
            <a:gs pos="50000">
              <a:srgbClr val="FFC000">
                <a:hueOff val="7796769"/>
                <a:satOff val="-35976"/>
                <a:lumOff val="1324"/>
                <a:alphaOff val="0"/>
                <a:satMod val="110000"/>
                <a:lumMod val="100000"/>
                <a:shade val="100000"/>
              </a:srgbClr>
            </a:gs>
            <a:gs pos="100000">
              <a:srgbClr val="FFC000">
                <a:hueOff val="7796769"/>
                <a:satOff val="-35976"/>
                <a:lumOff val="1324"/>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a:solidFill>
                <a:sysClr val="window" lastClr="FFFFFF"/>
              </a:solidFill>
              <a:latin typeface="Calibri" panose="020F0502020204030204"/>
              <a:ea typeface="+mn-ea"/>
              <a:cs typeface="+mn-cs"/>
            </a:rPr>
            <a:t>methods</a:t>
          </a:r>
        </a:p>
      </dsp:txBody>
      <dsp:txXfrm>
        <a:off x="1294252" y="3309799"/>
        <a:ext cx="1861049" cy="882768"/>
      </dsp:txXfrm>
    </dsp:sp>
    <dsp:sp modelId="{4F9AD552-098C-4317-9FE9-02C86E1205DE}">
      <dsp:nvSpPr>
        <dsp:cNvPr id="0" name=""/>
        <dsp:cNvSpPr/>
      </dsp:nvSpPr>
      <dsp:spPr>
        <a:xfrm>
          <a:off x="591577" y="1246410"/>
          <a:ext cx="1956561" cy="978280"/>
        </a:xfrm>
        <a:prstGeom prst="roundRect">
          <a:avLst/>
        </a:prstGeom>
        <a:gradFill rotWithShape="0">
          <a:gsLst>
            <a:gs pos="0">
              <a:srgbClr val="FFC000">
                <a:hueOff val="10395692"/>
                <a:satOff val="-47968"/>
                <a:lumOff val="1765"/>
                <a:alphaOff val="0"/>
                <a:satMod val="103000"/>
                <a:lumMod val="102000"/>
                <a:tint val="94000"/>
              </a:srgbClr>
            </a:gs>
            <a:gs pos="50000">
              <a:srgbClr val="FFC000">
                <a:hueOff val="10395692"/>
                <a:satOff val="-47968"/>
                <a:lumOff val="1765"/>
                <a:alphaOff val="0"/>
                <a:satMod val="110000"/>
                <a:lumMod val="100000"/>
                <a:shade val="100000"/>
              </a:srgbClr>
            </a:gs>
            <a:gs pos="100000">
              <a:srgbClr val="FFC000">
                <a:hueOff val="10395692"/>
                <a:satOff val="-47968"/>
                <a:lumOff val="1765"/>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a:solidFill>
                <a:sysClr val="window" lastClr="FFFFFF"/>
              </a:solidFill>
              <a:latin typeface="Calibri" panose="020F0502020204030204"/>
              <a:ea typeface="+mn-ea"/>
              <a:cs typeface="+mn-cs"/>
            </a:rPr>
            <a:t>support</a:t>
          </a:r>
        </a:p>
      </dsp:txBody>
      <dsp:txXfrm>
        <a:off x="639333" y="1294166"/>
        <a:ext cx="1861049" cy="882768"/>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71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058AE573-7298-D645-A5D6-2921BC191F35}" type="slidenum">
              <a:rPr lang="en-US" altLang="x-none"/>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50BADC6-B723-AD4E-91A3-01A34B10C1CD}"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46 countries </a:t>
            </a:r>
          </a:p>
          <a:p>
            <a:r>
              <a:rPr lang="en-GB" dirty="0" smtClean="0"/>
              <a:t>Online</a:t>
            </a:r>
            <a:r>
              <a:rPr lang="en-GB" baseline="0" dirty="0" smtClean="0"/>
              <a:t> platform</a:t>
            </a:r>
            <a:endParaRPr lang="en-GB" dirty="0"/>
          </a:p>
        </p:txBody>
      </p:sp>
      <p:sp>
        <p:nvSpPr>
          <p:cNvPr id="4" name="Slide Number Placeholder 3"/>
          <p:cNvSpPr>
            <a:spLocks noGrp="1"/>
          </p:cNvSpPr>
          <p:nvPr>
            <p:ph type="sldNum" sz="quarter" idx="10"/>
          </p:nvPr>
        </p:nvSpPr>
        <p:spPr/>
        <p:txBody>
          <a:bodyPr/>
          <a:lstStyle/>
          <a:p>
            <a:fld id="{550BADC6-B723-AD4E-91A3-01A34B10C1CD}" type="slidenum">
              <a:rPr lang="en-US" altLang="x-none" smtClean="0"/>
              <a:pPr/>
              <a:t>5</a:t>
            </a:fld>
            <a:endParaRPr lang="en-US" altLang="x-none"/>
          </a:p>
        </p:txBody>
      </p:sp>
    </p:spTree>
    <p:extLst>
      <p:ext uri="{BB962C8B-B14F-4D97-AF65-F5344CB8AC3E}">
        <p14:creationId xmlns:p14="http://schemas.microsoft.com/office/powerpoint/2010/main" val="71113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eTw</a:t>
            </a:r>
            <a:r>
              <a:rPr lang="fr-BE" dirty="0" smtClean="0"/>
              <a:t> </a:t>
            </a:r>
            <a:r>
              <a:rPr lang="fr-BE" dirty="0" err="1" smtClean="0"/>
              <a:t>addresses</a:t>
            </a:r>
            <a:r>
              <a:rPr lang="fr-BE" dirty="0" smtClean="0"/>
              <a:t> </a:t>
            </a:r>
            <a:r>
              <a:rPr lang="fr-BE" dirty="0" err="1" smtClean="0"/>
              <a:t>teachers</a:t>
            </a:r>
            <a:r>
              <a:rPr lang="fr-BE" dirty="0" smtClean="0"/>
              <a:t>, in</a:t>
            </a:r>
            <a:r>
              <a:rPr lang="fr-BE" baseline="0" dirty="0" smtClean="0"/>
              <a:t> the future </a:t>
            </a:r>
            <a:r>
              <a:rPr lang="fr-BE" baseline="0" dirty="0" err="1" smtClean="0"/>
              <a:t>we</a:t>
            </a:r>
            <a:r>
              <a:rPr lang="fr-BE" baseline="0" dirty="0" smtClean="0"/>
              <a:t> </a:t>
            </a:r>
            <a:r>
              <a:rPr lang="fr-BE" baseline="0" dirty="0" err="1" smtClean="0"/>
              <a:t>would</a:t>
            </a:r>
            <a:r>
              <a:rPr lang="fr-BE" baseline="0" dirty="0" smtClean="0"/>
              <a:t> </a:t>
            </a:r>
            <a:r>
              <a:rPr lang="fr-BE" baseline="0" dirty="0" err="1" smtClean="0"/>
              <a:t>like</a:t>
            </a:r>
            <a:r>
              <a:rPr lang="fr-BE" baseline="0" dirty="0" smtClean="0"/>
              <a:t> </a:t>
            </a:r>
            <a:r>
              <a:rPr lang="fr-BE" baseline="0" dirty="0" err="1" smtClean="0"/>
              <a:t>adopt</a:t>
            </a:r>
            <a:r>
              <a:rPr lang="fr-BE" baseline="0" dirty="0" smtClean="0"/>
              <a:t> a </a:t>
            </a:r>
            <a:r>
              <a:rPr lang="fr-BE" baseline="0" dirty="0" err="1" smtClean="0"/>
              <a:t>school</a:t>
            </a:r>
            <a:r>
              <a:rPr lang="fr-BE" baseline="0" dirty="0" smtClean="0"/>
              <a:t> </a:t>
            </a:r>
            <a:r>
              <a:rPr lang="fr-BE" baseline="0" dirty="0" err="1" smtClean="0"/>
              <a:t>approach</a:t>
            </a:r>
            <a:r>
              <a:rPr lang="fr-BE" baseline="0" dirty="0" smtClean="0"/>
              <a:t> as </a:t>
            </a:r>
            <a:r>
              <a:rPr lang="fr-BE" baseline="0" dirty="0" err="1" smtClean="0"/>
              <a:t>well</a:t>
            </a:r>
            <a:r>
              <a:rPr lang="fr-BE" baseline="0" dirty="0" smtClean="0"/>
              <a:t> as local </a:t>
            </a:r>
            <a:r>
              <a:rPr lang="fr-BE" baseline="0" dirty="0" err="1" smtClean="0"/>
              <a:t>community</a:t>
            </a:r>
            <a:endParaRPr lang="fr-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Consolidate</a:t>
            </a:r>
            <a:r>
              <a:rPr lang="fr-BE" baseline="0" dirty="0" smtClean="0"/>
              <a:t> the basis the </a:t>
            </a:r>
            <a:r>
              <a:rPr lang="fr-BE" baseline="0" dirty="0" err="1" smtClean="0"/>
              <a:t>ground</a:t>
            </a:r>
            <a:endParaRPr lang="fr-BE" baseline="0" dirty="0" smtClean="0"/>
          </a:p>
        </p:txBody>
      </p:sp>
      <p:sp>
        <p:nvSpPr>
          <p:cNvPr id="4" name="Slide Number Placeholder 3"/>
          <p:cNvSpPr>
            <a:spLocks noGrp="1"/>
          </p:cNvSpPr>
          <p:nvPr>
            <p:ph type="sldNum" sz="quarter" idx="10"/>
          </p:nvPr>
        </p:nvSpPr>
        <p:spPr/>
        <p:txBody>
          <a:bodyPr/>
          <a:lstStyle/>
          <a:p>
            <a:fld id="{5914D2A8-7B8B-4E80-BF6E-6D710219FE7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286819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 with </a:t>
            </a:r>
            <a:r>
              <a:rPr lang="en-GB" dirty="0" err="1" smtClean="0"/>
              <a:t>MoE</a:t>
            </a:r>
            <a:r>
              <a:rPr lang="en-GB" dirty="0" smtClean="0"/>
              <a:t> 3 last years good progression established regular</a:t>
            </a:r>
            <a:r>
              <a:rPr lang="en-GB" baseline="0" dirty="0" smtClean="0"/>
              <a:t> meetings with them to explore how we can support their work and how </a:t>
            </a:r>
            <a:r>
              <a:rPr lang="en-GB" baseline="0" dirty="0" err="1" smtClean="0"/>
              <a:t>eTw</a:t>
            </a:r>
            <a:r>
              <a:rPr lang="en-GB" baseline="0" dirty="0" smtClean="0"/>
              <a:t> can be embedded in school education </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8FA97809-86A2-480C-A5E8-95939BAF1C08}" type="slidenum">
              <a:rPr lang="fr-BE" smtClean="0"/>
              <a:t>28</a:t>
            </a:fld>
            <a:endParaRPr lang="fr-BE"/>
          </a:p>
        </p:txBody>
      </p:sp>
    </p:spTree>
    <p:extLst>
      <p:ext uri="{BB962C8B-B14F-4D97-AF65-F5344CB8AC3E}">
        <p14:creationId xmlns:p14="http://schemas.microsoft.com/office/powerpoint/2010/main" val="211629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we speak about the same thing? </a:t>
            </a:r>
            <a:endParaRPr lang="en-GB" dirty="0"/>
          </a:p>
        </p:txBody>
      </p:sp>
      <p:sp>
        <p:nvSpPr>
          <p:cNvPr id="4" name="Slide Number Placeholder 3"/>
          <p:cNvSpPr>
            <a:spLocks noGrp="1"/>
          </p:cNvSpPr>
          <p:nvPr>
            <p:ph type="sldNum" sz="quarter" idx="10"/>
          </p:nvPr>
        </p:nvSpPr>
        <p:spPr/>
        <p:txBody>
          <a:bodyPr/>
          <a:lstStyle/>
          <a:p>
            <a:fld id="{550BADC6-B723-AD4E-91A3-01A34B10C1CD}" type="slidenum">
              <a:rPr lang="en-US" altLang="x-none" smtClean="0"/>
              <a:pPr/>
              <a:t>32</a:t>
            </a:fld>
            <a:endParaRPr lang="en-US" altLang="x-none"/>
          </a:p>
        </p:txBody>
      </p:sp>
    </p:spTree>
    <p:extLst>
      <p:ext uri="{BB962C8B-B14F-4D97-AF65-F5344CB8AC3E}">
        <p14:creationId xmlns:p14="http://schemas.microsoft.com/office/powerpoint/2010/main" val="405083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Kevin Maxwell</a:t>
            </a:r>
            <a:endParaRPr lang="en-GB" dirty="0"/>
          </a:p>
        </p:txBody>
      </p:sp>
      <p:sp>
        <p:nvSpPr>
          <p:cNvPr id="4" name="Slide Number Placeholder 3"/>
          <p:cNvSpPr>
            <a:spLocks noGrp="1"/>
          </p:cNvSpPr>
          <p:nvPr>
            <p:ph type="sldNum" sz="quarter" idx="10"/>
          </p:nvPr>
        </p:nvSpPr>
        <p:spPr/>
        <p:txBody>
          <a:bodyPr/>
          <a:lstStyle/>
          <a:p>
            <a:fld id="{550BADC6-B723-AD4E-91A3-01A34B10C1CD}" type="slidenum">
              <a:rPr lang="en-US" altLang="x-none" smtClean="0"/>
              <a:pPr/>
              <a:t>45</a:t>
            </a:fld>
            <a:endParaRPr lang="en-US" altLang="x-none"/>
          </a:p>
        </p:txBody>
      </p:sp>
    </p:spTree>
    <p:extLst>
      <p:ext uri="{BB962C8B-B14F-4D97-AF65-F5344CB8AC3E}">
        <p14:creationId xmlns:p14="http://schemas.microsoft.com/office/powerpoint/2010/main" val="221373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tLang="x-none">
              <a:latin typeface="Calibri"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Calibri" panose="020F0502020204030204" pitchFamily="34" charset="0"/>
                <a:ea typeface="ＭＳ Ｐゴシック" panose="020B0600070205080204" pitchFamily="34" charset="-128"/>
              </a:rPr>
              <a:t>2012</a:t>
            </a:r>
            <a:endParaRPr lang="en-US" altLang="en-US" dirty="0" smtClean="0">
              <a:latin typeface="Calibri" panose="020F0502020204030204" pitchFamily="34" charset="0"/>
              <a:ea typeface="ＭＳ Ｐゴシック" panose="020B0600070205080204" pitchFamily="34" charset="-128"/>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47C21C-7881-4A78-BB8D-8AB4DAE67821}" type="slidenum">
              <a:rPr lang="en-GB" altLang="en-US" sz="1200">
                <a:solidFill>
                  <a:srgbClr val="000000"/>
                </a:solidFill>
                <a:latin typeface="Calibri" panose="020F0502020204030204" pitchFamily="34" charset="0"/>
              </a:rPr>
              <a:pPr eaLnBrk="1" hangingPunct="1"/>
              <a:t>11</a:t>
            </a:fld>
            <a:endParaRPr lang="en-GB"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79799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8FA97809-86A2-480C-A5E8-95939BAF1C08}" type="slidenum">
              <a:rPr lang="fr-BE" smtClean="0"/>
              <a:t>12</a:t>
            </a:fld>
            <a:endParaRPr lang="fr-BE"/>
          </a:p>
        </p:txBody>
      </p:sp>
    </p:spTree>
    <p:extLst>
      <p:ext uri="{BB962C8B-B14F-4D97-AF65-F5344CB8AC3E}">
        <p14:creationId xmlns:p14="http://schemas.microsoft.com/office/powerpoint/2010/main" val="61672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Governance</a:t>
            </a:r>
            <a:r>
              <a:rPr lang="fr-BE" dirty="0" smtClean="0"/>
              <a:t> of </a:t>
            </a:r>
            <a:r>
              <a:rPr lang="fr-BE" dirty="0" err="1" smtClean="0"/>
              <a:t>eTwinning</a:t>
            </a:r>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28BB9-6083-4A67-A550-53E6D66F5C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25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Online</a:t>
            </a:r>
            <a:r>
              <a:rPr lang="fr-BE" baseline="0" dirty="0" smtClean="0"/>
              <a:t> and </a:t>
            </a:r>
            <a:r>
              <a:rPr lang="fr-BE" baseline="0" dirty="0" err="1" smtClean="0"/>
              <a:t>onsite</a:t>
            </a:r>
            <a:r>
              <a:rPr lang="fr-BE" baseline="0" dirty="0" smtClean="0"/>
              <a:t> meetings</a:t>
            </a:r>
          </a:p>
          <a:p>
            <a:r>
              <a:rPr lang="fr-BE" baseline="0" dirty="0" smtClean="0"/>
              <a:t>Training on site online</a:t>
            </a:r>
          </a:p>
          <a:p>
            <a:r>
              <a:rPr lang="fr-BE" baseline="0" dirty="0" err="1" smtClean="0"/>
              <a:t>Means</a:t>
            </a:r>
            <a:r>
              <a:rPr lang="fr-BE" baseline="0" dirty="0" smtClean="0"/>
              <a:t>: </a:t>
            </a:r>
            <a:r>
              <a:rPr lang="fr-BE" baseline="0" dirty="0" err="1" smtClean="0"/>
              <a:t>community</a:t>
            </a:r>
            <a:r>
              <a:rPr lang="fr-BE" baseline="0" dirty="0" smtClean="0"/>
              <a:t> digest </a:t>
            </a:r>
          </a:p>
          <a:p>
            <a:r>
              <a:rPr lang="fr-BE" baseline="0" dirty="0" err="1" smtClean="0"/>
              <a:t>Sub</a:t>
            </a:r>
            <a:r>
              <a:rPr lang="fr-BE" baseline="0" dirty="0" smtClean="0"/>
              <a:t> groups innovation and collaboration</a:t>
            </a:r>
          </a:p>
          <a:p>
            <a:r>
              <a:rPr lang="fr-BE" baseline="0" dirty="0" smtClean="0"/>
              <a:t>Support </a:t>
            </a:r>
            <a:r>
              <a:rPr lang="fr-BE" baseline="0" dirty="0" err="1" smtClean="0"/>
              <a:t>both</a:t>
            </a:r>
            <a:r>
              <a:rPr lang="fr-BE" baseline="0" dirty="0" smtClean="0"/>
              <a:t> </a:t>
            </a:r>
            <a:r>
              <a:rPr lang="fr-BE" baseline="0" dirty="0" err="1" smtClean="0"/>
              <a:t>sides</a:t>
            </a:r>
            <a:r>
              <a:rPr lang="fr-BE" baseline="0" dirty="0" smtClean="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28BB9-6083-4A67-A550-53E6D66F5C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18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Feedback </a:t>
            </a:r>
          </a:p>
          <a:p>
            <a:r>
              <a:rPr lang="en-GB" dirty="0" smtClean="0"/>
              <a:t>Suggestions </a:t>
            </a:r>
          </a:p>
          <a:p>
            <a:r>
              <a:rPr lang="en-GB" dirty="0" smtClean="0"/>
              <a:t>Support</a:t>
            </a:r>
          </a:p>
          <a:p>
            <a:r>
              <a:rPr lang="en-GB" dirty="0" smtClean="0"/>
              <a:t>Disseminate</a:t>
            </a:r>
          </a:p>
          <a:p>
            <a:r>
              <a:rPr lang="en-US" dirty="0" smtClean="0"/>
              <a:t>Education</a:t>
            </a:r>
            <a:r>
              <a:rPr lang="en-US" baseline="0" dirty="0" smtClean="0"/>
              <a:t> at the core </a:t>
            </a:r>
          </a:p>
          <a:p>
            <a:endParaRPr lang="en-US" dirty="0"/>
          </a:p>
        </p:txBody>
      </p:sp>
      <p:sp>
        <p:nvSpPr>
          <p:cNvPr id="4" name="Slide Number Placeholder 3"/>
          <p:cNvSpPr>
            <a:spLocks noGrp="1"/>
          </p:cNvSpPr>
          <p:nvPr>
            <p:ph type="sldNum" sz="quarter" idx="10"/>
          </p:nvPr>
        </p:nvSpPr>
        <p:spPr/>
        <p:txBody>
          <a:bodyPr/>
          <a:lstStyle/>
          <a:p>
            <a:fld id="{8FA97809-86A2-480C-A5E8-95939BAF1C08}" type="slidenum">
              <a:rPr lang="fr-BE" smtClean="0"/>
              <a:t>18</a:t>
            </a:fld>
            <a:endParaRPr lang="fr-BE"/>
          </a:p>
        </p:txBody>
      </p:sp>
    </p:spTree>
    <p:extLst>
      <p:ext uri="{BB962C8B-B14F-4D97-AF65-F5344CB8AC3E}">
        <p14:creationId xmlns:p14="http://schemas.microsoft.com/office/powerpoint/2010/main" val="9401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http://files.eun.org/etwinning/2017/etwinning%20summary%20report/etwinning%20summary%20report%202017/eTwinning-summary-report_final_web.pdf.pdf</a:t>
            </a:r>
            <a:endParaRPr lang="en-GB" dirty="0"/>
          </a:p>
        </p:txBody>
      </p:sp>
      <p:sp>
        <p:nvSpPr>
          <p:cNvPr id="4" name="Slide Number Placeholder 3"/>
          <p:cNvSpPr>
            <a:spLocks noGrp="1"/>
          </p:cNvSpPr>
          <p:nvPr>
            <p:ph type="sldNum" sz="quarter" idx="10"/>
          </p:nvPr>
        </p:nvSpPr>
        <p:spPr/>
        <p:txBody>
          <a:bodyPr/>
          <a:lstStyle/>
          <a:p>
            <a:fld id="{550BADC6-B723-AD4E-91A3-01A34B10C1CD}" type="slidenum">
              <a:rPr lang="en-US" altLang="x-none" smtClean="0"/>
              <a:pPr/>
              <a:t>20</a:t>
            </a:fld>
            <a:endParaRPr lang="en-US" altLang="x-none"/>
          </a:p>
        </p:txBody>
      </p:sp>
    </p:spTree>
    <p:extLst>
      <p:ext uri="{BB962C8B-B14F-4D97-AF65-F5344CB8AC3E}">
        <p14:creationId xmlns:p14="http://schemas.microsoft.com/office/powerpoint/2010/main" val="44320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0BADC6-B723-AD4E-91A3-01A34B10C1CD}" type="slidenum">
              <a:rPr lang="en-US" altLang="x-none" smtClean="0"/>
              <a:pPr/>
              <a:t>21</a:t>
            </a:fld>
            <a:endParaRPr lang="en-US" altLang="x-none"/>
          </a:p>
        </p:txBody>
      </p:sp>
    </p:spTree>
    <p:extLst>
      <p:ext uri="{BB962C8B-B14F-4D97-AF65-F5344CB8AC3E}">
        <p14:creationId xmlns:p14="http://schemas.microsoft.com/office/powerpoint/2010/main" val="323805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p:nvSpPr>
        <p:spPr bwMode="auto">
          <a:xfrm>
            <a:off x="533400" y="32004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6" name="Picture 7"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9"/>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10"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3400" y="6232525"/>
            <a:ext cx="16430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ctrTitle"/>
          </p:nvPr>
        </p:nvSpPr>
        <p:spPr>
          <a:xfrm>
            <a:off x="762000" y="1371600"/>
            <a:ext cx="7696200" cy="2057400"/>
          </a:xfrm>
        </p:spPr>
        <p:txBody>
          <a:bodyPr anchor="b"/>
          <a:lstStyle>
            <a:lvl1pPr>
              <a:defRPr sz="4000"/>
            </a:lvl1pPr>
          </a:lstStyle>
          <a:p>
            <a:r>
              <a:rPr lang="en-US" smtClean="0"/>
              <a:t>Click to edit Master title style</a:t>
            </a:r>
            <a:endParaRPr lang="en-US"/>
          </a:p>
        </p:txBody>
      </p:sp>
      <p:sp>
        <p:nvSpPr>
          <p:cNvPr id="11267" name="Rectangle 3"/>
          <p:cNvSpPr>
            <a:spLocks noGrp="1" noChangeArrowheads="1"/>
          </p:cNvSpPr>
          <p:nvPr>
            <p:ph type="subTitle" idx="1"/>
          </p:nvPr>
        </p:nvSpPr>
        <p:spPr>
          <a:xfrm>
            <a:off x="762000" y="3581400"/>
            <a:ext cx="7696200" cy="1752600"/>
          </a:xfrm>
        </p:spPr>
        <p:txBody>
          <a:bodyPr/>
          <a:lstStyle>
            <a:lvl1pPr marL="0" indent="0">
              <a:buFontTx/>
              <a:buNone/>
              <a:defRPr>
                <a:solidFill>
                  <a:srgbClr val="476EB9"/>
                </a:solidFill>
              </a:defRPr>
            </a:lvl1pPr>
          </a:lstStyle>
          <a:p>
            <a:r>
              <a:rPr lang="en-US" smtClean="0"/>
              <a:t>Click to edit Master subtitle style</a:t>
            </a:r>
            <a:endParaRPr lang="en-US"/>
          </a:p>
        </p:txBody>
      </p:sp>
    </p:spTree>
    <p:extLst>
      <p:ext uri="{BB962C8B-B14F-4D97-AF65-F5344CB8AC3E}">
        <p14:creationId xmlns:p14="http://schemas.microsoft.com/office/powerpoint/2010/main" val="962360371"/>
      </p:ext>
    </p:extLst>
  </p:cSld>
  <p:clrMapOvr>
    <a:masterClrMapping/>
  </p:clrMapOvr>
  <p:transition>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004993"/>
      </p:ext>
    </p:extLst>
  </p:cSld>
  <p:clrMapOvr>
    <a:masterClrMapping/>
  </p:clrMapOvr>
  <p:transitio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6" name="Picture 62"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69"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750" y="6311900"/>
            <a:ext cx="16287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483350" y="838200"/>
            <a:ext cx="1981200" cy="5248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9750" y="838200"/>
            <a:ext cx="5791200" cy="52482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62101"/>
      </p:ext>
    </p:extLst>
  </p:cSld>
  <p:clrMapOvr>
    <a:masterClrMapping/>
  </p:clrMapOvr>
  <p:transition>
    <p:pull dir="l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ítulo e objecto">
    <p:spTree>
      <p:nvGrpSpPr>
        <p:cNvPr id="1" name=""/>
        <p:cNvGrpSpPr/>
        <p:nvPr/>
      </p:nvGrpSpPr>
      <p:grpSpPr>
        <a:xfrm>
          <a:off x="0" y="0"/>
          <a:ext cx="0" cy="0"/>
          <a:chOff x="0" y="0"/>
          <a:chExt cx="0" cy="0"/>
        </a:xfrm>
      </p:grpSpPr>
      <p:sp>
        <p:nvSpPr>
          <p:cNvPr id="3"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5" name="Picture 62"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69"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2775" y="6308725"/>
            <a:ext cx="15700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Posição de Conteúdo 7"/>
          <p:cNvSpPr>
            <a:spLocks noGrp="1"/>
          </p:cNvSpPr>
          <p:nvPr>
            <p:ph sz="quarter" idx="1"/>
          </p:nvPr>
        </p:nvSpPr>
        <p:spPr>
          <a:xfrm>
            <a:off x="612648" y="1600200"/>
            <a:ext cx="8153400" cy="4495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Marcador de Posição do Número do Diapositivo 5"/>
          <p:cNvSpPr>
            <a:spLocks noGrp="1"/>
          </p:cNvSpPr>
          <p:nvPr>
            <p:ph type="sldNum" sz="quarter" idx="10"/>
          </p:nvPr>
        </p:nvSpPr>
        <p:spPr>
          <a:xfrm>
            <a:off x="0" y="1271588"/>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9D413313-C6AA-0C4C-819B-878B2128AE92}" type="slidenum">
              <a:rPr lang="en-US" altLang="x-none"/>
              <a:pPr/>
              <a:t>‹#›</a:t>
            </a:fld>
            <a:endParaRPr lang="en-US" altLang="x-none"/>
          </a:p>
        </p:txBody>
      </p:sp>
    </p:spTree>
    <p:extLst>
      <p:ext uri="{BB962C8B-B14F-4D97-AF65-F5344CB8AC3E}">
        <p14:creationId xmlns:p14="http://schemas.microsoft.com/office/powerpoint/2010/main" val="542497858"/>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ítulo e objecto">
    <p:spTree>
      <p:nvGrpSpPr>
        <p:cNvPr id="1" name=""/>
        <p:cNvGrpSpPr/>
        <p:nvPr/>
      </p:nvGrpSpPr>
      <p:grpSpPr>
        <a:xfrm>
          <a:off x="0" y="0"/>
          <a:ext cx="0" cy="0"/>
          <a:chOff x="0" y="0"/>
          <a:chExt cx="0" cy="0"/>
        </a:xfrm>
      </p:grpSpPr>
      <p:sp>
        <p:nvSpPr>
          <p:cNvPr id="3"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5" name="Picture 62"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 name="Picture 69"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n-US" smtClean="0"/>
              <a:t>Click to edit Master title style</a:t>
            </a:r>
            <a:endParaRPr lang="en-US"/>
          </a:p>
        </p:txBody>
      </p:sp>
      <p:sp>
        <p:nvSpPr>
          <p:cNvPr id="10" name="Marcador de Posição da Data 9"/>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43B402E-8FC7-D943-9F45-EC5091F4953C}" type="datetimeFigureOut">
              <a:rPr lang="en-US" altLang="x-none"/>
              <a:pPr/>
              <a:t>10/4/2018</a:t>
            </a:fld>
            <a:endParaRPr lang="en-US" altLang="x-none"/>
          </a:p>
        </p:txBody>
      </p:sp>
    </p:spTree>
    <p:extLst>
      <p:ext uri="{BB962C8B-B14F-4D97-AF65-F5344CB8AC3E}">
        <p14:creationId xmlns:p14="http://schemas.microsoft.com/office/powerpoint/2010/main" val="179584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6" name="Picture 62"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69"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750" y="6272213"/>
            <a:ext cx="1866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409840"/>
      </p:ext>
    </p:extLst>
  </p:cSld>
  <p:clrMapOvr>
    <a:masterClrMapping/>
  </p:clrMapOvr>
  <p:transition>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6" name="Picture 62"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69"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750" y="6237288"/>
            <a:ext cx="16430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Tree>
    <p:extLst>
      <p:ext uri="{BB962C8B-B14F-4D97-AF65-F5344CB8AC3E}">
        <p14:creationId xmlns:p14="http://schemas.microsoft.com/office/powerpoint/2010/main" val="1284145541"/>
      </p:ext>
    </p:extLst>
  </p:cSld>
  <p:clrMapOvr>
    <a:masterClrMapping/>
  </p:clrMapOvr>
  <p:transition>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9750" y="1989138"/>
            <a:ext cx="3886200" cy="4097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8350" y="1989138"/>
            <a:ext cx="3886200" cy="4097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923075"/>
      </p:ext>
    </p:extLst>
  </p:cSld>
  <p:clrMapOvr>
    <a:masterClrMapping/>
  </p:clrMapOvr>
  <p:transition>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1790562"/>
      </p:ext>
    </p:extLst>
  </p:cSld>
  <p:clrMapOvr>
    <a:masterClrMapping/>
  </p:clrMapOvr>
  <p:transitio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pic>
        <p:nvPicPr>
          <p:cNvPr id="5" name="Picture 62" descr="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 name="Picture 69" descr="logo_e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750" y="6256338"/>
            <a:ext cx="191611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455237"/>
      </p:ext>
    </p:extLst>
  </p:cSld>
  <p:clrMapOvr>
    <a:masterClrMapping/>
  </p:clrMapOvr>
  <p:transitio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41677"/>
      </p:ext>
    </p:extLst>
  </p:cSld>
  <p:clrMapOvr>
    <a:masterClrMapping/>
  </p:clrMapOvr>
  <p:transitio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1809060674"/>
      </p:ext>
    </p:extLst>
  </p:cSld>
  <p:clrMapOvr>
    <a:masterClrMapping/>
  </p:clrMapOvr>
  <p:transitio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809273692"/>
      </p:ext>
    </p:extLst>
  </p:cSld>
  <p:clrMapOvr>
    <a:masterClrMapping/>
  </p:clrMapOvr>
  <p:transition>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0"/>
          <p:cNvSpPr>
            <a:spLocks noChangeArrowheads="1"/>
          </p:cNvSpPr>
          <p:nvPr/>
        </p:nvSpPr>
        <p:spPr bwMode="auto">
          <a:xfrm>
            <a:off x="533400" y="1219200"/>
            <a:ext cx="7924800" cy="152400"/>
          </a:xfrm>
          <a:prstGeom prst="rect">
            <a:avLst/>
          </a:prstGeom>
          <a:solidFill>
            <a:srgbClr val="FECD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GB" altLang="fr-FR" smtClean="0">
              <a:solidFill>
                <a:srgbClr val="FFB80D"/>
              </a:solidFill>
            </a:endParaRPr>
          </a:p>
        </p:txBody>
      </p:sp>
      <p:sp>
        <p:nvSpPr>
          <p:cNvPr id="1027" name="Rectangle 2"/>
          <p:cNvSpPr>
            <a:spLocks noGrp="1" noChangeArrowheads="1"/>
          </p:cNvSpPr>
          <p:nvPr>
            <p:ph type="title"/>
          </p:nvPr>
        </p:nvSpPr>
        <p:spPr bwMode="auto">
          <a:xfrm>
            <a:off x="762000" y="83820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Click to edit Master title style</a:t>
            </a:r>
            <a:endParaRPr lang="en-US" altLang="x-none"/>
          </a:p>
        </p:txBody>
      </p:sp>
      <p:sp>
        <p:nvSpPr>
          <p:cNvPr id="1028" name="Rectangle 3"/>
          <p:cNvSpPr>
            <a:spLocks noGrp="1" noChangeArrowheads="1"/>
          </p:cNvSpPr>
          <p:nvPr>
            <p:ph type="body" idx="1"/>
          </p:nvPr>
        </p:nvSpPr>
        <p:spPr bwMode="auto">
          <a:xfrm>
            <a:off x="539750" y="1989138"/>
            <a:ext cx="79248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Edit Master text styles</a:t>
            </a:r>
          </a:p>
          <a:p>
            <a:pPr lvl="1"/>
            <a:r>
              <a:rPr lang="en-US" altLang="x-none" smtClean="0"/>
              <a:t>Second level</a:t>
            </a:r>
          </a:p>
          <a:p>
            <a:pPr lvl="2"/>
            <a:r>
              <a:rPr lang="en-US" altLang="x-none" smtClean="0"/>
              <a:t>Third level</a:t>
            </a:r>
          </a:p>
          <a:p>
            <a:pPr lvl="3"/>
            <a:r>
              <a:rPr lang="en-US" altLang="x-none" smtClean="0"/>
              <a:t>Fourth level</a:t>
            </a:r>
          </a:p>
          <a:p>
            <a:pPr lvl="4"/>
            <a:r>
              <a:rPr lang="en-US" altLang="x-none" smtClean="0"/>
              <a:t>Fifth level</a:t>
            </a:r>
            <a:endParaRPr lang="en-US" altLang="x-none"/>
          </a:p>
        </p:txBody>
      </p:sp>
      <p:pic>
        <p:nvPicPr>
          <p:cNvPr id="1030" name="Picture 62" descr="ww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5600" y="195263"/>
            <a:ext cx="1792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63"/>
          <p:cNvSpPr>
            <a:spLocks noChangeShapeType="1"/>
          </p:cNvSpPr>
          <p:nvPr/>
        </p:nvSpPr>
        <p:spPr bwMode="auto">
          <a:xfrm>
            <a:off x="533400" y="7620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Line 64"/>
          <p:cNvSpPr>
            <a:spLocks noChangeShapeType="1"/>
          </p:cNvSpPr>
          <p:nvPr/>
        </p:nvSpPr>
        <p:spPr bwMode="auto">
          <a:xfrm>
            <a:off x="533400" y="6172200"/>
            <a:ext cx="7924800" cy="0"/>
          </a:xfrm>
          <a:prstGeom prst="line">
            <a:avLst/>
          </a:prstGeom>
          <a:noFill/>
          <a:ln w="6350">
            <a:solidFill>
              <a:srgbClr val="111B7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3" name="Picture 69" descr="logo_etwinni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76200"/>
            <a:ext cx="990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27050" y="6257925"/>
            <a:ext cx="1839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85" r:id="rId4"/>
    <p:sldLayoutId id="2147484286" r:id="rId5"/>
    <p:sldLayoutId id="2147484294" r:id="rId6"/>
    <p:sldLayoutId id="2147484287" r:id="rId7"/>
    <p:sldLayoutId id="2147484288" r:id="rId8"/>
    <p:sldLayoutId id="2147484289" r:id="rId9"/>
    <p:sldLayoutId id="2147484290" r:id="rId10"/>
    <p:sldLayoutId id="2147484295" r:id="rId11"/>
    <p:sldLayoutId id="2147484296" r:id="rId12"/>
    <p:sldLayoutId id="2147484297" r:id="rId13"/>
  </p:sldLayoutIdLst>
  <p:transition>
    <p:pull dir="lu"/>
  </p:transition>
  <p:txStyles>
    <p:titleStyle>
      <a:lvl1pPr algn="l" rtl="0" eaLnBrk="1" fontAlgn="base" hangingPunct="1">
        <a:spcBef>
          <a:spcPct val="0"/>
        </a:spcBef>
        <a:spcAft>
          <a:spcPct val="0"/>
        </a:spcAft>
        <a:defRPr sz="3600">
          <a:solidFill>
            <a:srgbClr val="111B75"/>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3600">
          <a:solidFill>
            <a:srgbClr val="111B75"/>
          </a:solidFill>
          <a:latin typeface="Arial" charset="0"/>
          <a:ea typeface="MS PGothic" panose="020B0600070205080204" pitchFamily="34" charset="-128"/>
          <a:cs typeface="MS PGothic" charset="0"/>
        </a:defRPr>
      </a:lvl2pPr>
      <a:lvl3pPr algn="l" rtl="0" eaLnBrk="1" fontAlgn="base" hangingPunct="1">
        <a:spcBef>
          <a:spcPct val="0"/>
        </a:spcBef>
        <a:spcAft>
          <a:spcPct val="0"/>
        </a:spcAft>
        <a:defRPr sz="3600">
          <a:solidFill>
            <a:srgbClr val="111B75"/>
          </a:solidFill>
          <a:latin typeface="Arial" charset="0"/>
          <a:ea typeface="MS PGothic" panose="020B0600070205080204" pitchFamily="34" charset="-128"/>
          <a:cs typeface="MS PGothic" charset="0"/>
        </a:defRPr>
      </a:lvl3pPr>
      <a:lvl4pPr algn="l" rtl="0" eaLnBrk="1" fontAlgn="base" hangingPunct="1">
        <a:spcBef>
          <a:spcPct val="0"/>
        </a:spcBef>
        <a:spcAft>
          <a:spcPct val="0"/>
        </a:spcAft>
        <a:defRPr sz="3600">
          <a:solidFill>
            <a:srgbClr val="111B75"/>
          </a:solidFill>
          <a:latin typeface="Arial" charset="0"/>
          <a:ea typeface="MS PGothic" panose="020B0600070205080204" pitchFamily="34" charset="-128"/>
          <a:cs typeface="MS PGothic" charset="0"/>
        </a:defRPr>
      </a:lvl4pPr>
      <a:lvl5pPr algn="l" rtl="0" eaLnBrk="1" fontAlgn="base" hangingPunct="1">
        <a:spcBef>
          <a:spcPct val="0"/>
        </a:spcBef>
        <a:spcAft>
          <a:spcPct val="0"/>
        </a:spcAft>
        <a:defRPr sz="3600">
          <a:solidFill>
            <a:srgbClr val="111B75"/>
          </a:solidFill>
          <a:latin typeface="Aria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rgbClr val="111B75"/>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600">
          <a:solidFill>
            <a:srgbClr val="111B75"/>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600">
          <a:solidFill>
            <a:srgbClr val="111B75"/>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600">
          <a:solidFill>
            <a:srgbClr val="111B75"/>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Blip>
          <a:blip r:embed="rId18"/>
        </a:buBlip>
        <a:defRPr sz="3200">
          <a:solidFill>
            <a:srgbClr val="111B75"/>
          </a:solidFill>
          <a:latin typeface="+mn-lt"/>
          <a:ea typeface="MS PGothic" panose="020B0600070205080204" pitchFamily="34" charset="-128"/>
          <a:cs typeface="MS PGothic" charset="0"/>
        </a:defRPr>
      </a:lvl1pPr>
      <a:lvl2pPr marL="742950" indent="-285750" algn="l" rtl="0" eaLnBrk="1" fontAlgn="base" hangingPunct="1">
        <a:spcBef>
          <a:spcPct val="20000"/>
        </a:spcBef>
        <a:spcAft>
          <a:spcPct val="0"/>
        </a:spcAft>
        <a:buChar char="–"/>
        <a:defRPr sz="2800">
          <a:solidFill>
            <a:srgbClr val="476EB9"/>
          </a:solidFill>
          <a:latin typeface="+mn-lt"/>
          <a:ea typeface="MS PGothic" panose="020B0600070205080204" pitchFamily="34" charset="-128"/>
          <a:cs typeface="MS PGothic" charset="0"/>
        </a:defRPr>
      </a:lvl2pPr>
      <a:lvl3pPr marL="1143000" indent="-228600" algn="l" rtl="0" eaLnBrk="1" fontAlgn="base" hangingPunct="1">
        <a:spcBef>
          <a:spcPct val="20000"/>
        </a:spcBef>
        <a:spcAft>
          <a:spcPct val="0"/>
        </a:spcAft>
        <a:buChar char="•"/>
        <a:defRPr sz="2400">
          <a:solidFill>
            <a:srgbClr val="111B75"/>
          </a:solidFill>
          <a:latin typeface="+mn-lt"/>
          <a:ea typeface="MS PGothic" panose="020B0600070205080204" pitchFamily="34" charset="-128"/>
          <a:cs typeface="MS PGothic" charset="0"/>
        </a:defRPr>
      </a:lvl3pPr>
      <a:lvl4pPr marL="1562100" indent="-228600" algn="l" rtl="0" eaLnBrk="1" fontAlgn="base" hangingPunct="1">
        <a:spcBef>
          <a:spcPct val="20000"/>
        </a:spcBef>
        <a:spcAft>
          <a:spcPct val="0"/>
        </a:spcAft>
        <a:buChar char="–"/>
        <a:defRPr sz="2000">
          <a:solidFill>
            <a:srgbClr val="476EB9"/>
          </a:solidFill>
          <a:latin typeface="+mn-lt"/>
          <a:ea typeface="MS PGothic" panose="020B0600070205080204" pitchFamily="34" charset="-128"/>
          <a:cs typeface="MS PGothic" charset="0"/>
        </a:defRPr>
      </a:lvl4pPr>
      <a:lvl5pPr marL="1981200" indent="-228600" algn="l" rtl="0" eaLnBrk="1" fontAlgn="base" hangingPunct="1">
        <a:spcBef>
          <a:spcPct val="20000"/>
        </a:spcBef>
        <a:spcAft>
          <a:spcPct val="0"/>
        </a:spcAft>
        <a:buChar char="»"/>
        <a:defRPr sz="2000">
          <a:solidFill>
            <a:srgbClr val="111B75"/>
          </a:solidFill>
          <a:latin typeface="+mn-lt"/>
          <a:ea typeface="MS PGothic" panose="020B0600070205080204" pitchFamily="34" charset="-128"/>
          <a:cs typeface="MS PGothic" charset="0"/>
        </a:defRPr>
      </a:lvl5pPr>
      <a:lvl6pPr marL="2438400" indent="-228600" algn="l" rtl="0" eaLnBrk="1" fontAlgn="base" hangingPunct="1">
        <a:spcBef>
          <a:spcPct val="20000"/>
        </a:spcBef>
        <a:spcAft>
          <a:spcPct val="0"/>
        </a:spcAft>
        <a:buChar char="»"/>
        <a:defRPr sz="2000">
          <a:solidFill>
            <a:srgbClr val="111B75"/>
          </a:solidFill>
          <a:latin typeface="+mn-lt"/>
          <a:ea typeface="+mn-ea"/>
        </a:defRPr>
      </a:lvl6pPr>
      <a:lvl7pPr marL="2895600" indent="-228600" algn="l" rtl="0" eaLnBrk="1" fontAlgn="base" hangingPunct="1">
        <a:spcBef>
          <a:spcPct val="20000"/>
        </a:spcBef>
        <a:spcAft>
          <a:spcPct val="0"/>
        </a:spcAft>
        <a:buChar char="»"/>
        <a:defRPr sz="2000">
          <a:solidFill>
            <a:srgbClr val="111B75"/>
          </a:solidFill>
          <a:latin typeface="+mn-lt"/>
          <a:ea typeface="+mn-ea"/>
        </a:defRPr>
      </a:lvl7pPr>
      <a:lvl8pPr marL="3352800" indent="-228600" algn="l" rtl="0" eaLnBrk="1" fontAlgn="base" hangingPunct="1">
        <a:spcBef>
          <a:spcPct val="20000"/>
        </a:spcBef>
        <a:spcAft>
          <a:spcPct val="0"/>
        </a:spcAft>
        <a:buChar char="»"/>
        <a:defRPr sz="2000">
          <a:solidFill>
            <a:srgbClr val="111B75"/>
          </a:solidFill>
          <a:latin typeface="+mn-lt"/>
          <a:ea typeface="+mn-ea"/>
        </a:defRPr>
      </a:lvl8pPr>
      <a:lvl9pPr marL="3810000" indent="-228600" algn="l" rtl="0" eaLnBrk="1" fontAlgn="base" hangingPunct="1">
        <a:spcBef>
          <a:spcPct val="20000"/>
        </a:spcBef>
        <a:spcAft>
          <a:spcPct val="0"/>
        </a:spcAft>
        <a:buChar char="»"/>
        <a:defRPr sz="2000">
          <a:solidFill>
            <a:srgbClr val="111B75"/>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4q3diD6-Px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youtube.com/watch?v=hNeR4bBUj68"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oxforddictionaries.com/definition/english/community"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meetingwords.com/HZ5560urE2"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uWXUWepSak4"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Claire.Morvan@eun.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pt-PT" b="1" dirty="0"/>
              <a:t>eTwinning: creating an inclusive school</a:t>
            </a:r>
            <a:endParaRPr lang="en-GB" dirty="0"/>
          </a:p>
        </p:txBody>
      </p:sp>
      <p:sp>
        <p:nvSpPr>
          <p:cNvPr id="3" name="Subtitle 2"/>
          <p:cNvSpPr>
            <a:spLocks noGrp="1"/>
          </p:cNvSpPr>
          <p:nvPr>
            <p:ph type="subTitle" idx="1"/>
          </p:nvPr>
        </p:nvSpPr>
        <p:spPr/>
        <p:txBody>
          <a:bodyPr/>
          <a:lstStyle/>
          <a:p>
            <a:r>
              <a:rPr lang="en-GB" dirty="0" smtClean="0"/>
              <a:t>5</a:t>
            </a:r>
            <a:r>
              <a:rPr lang="en-GB" baseline="30000" dirty="0" smtClean="0"/>
              <a:t>th</a:t>
            </a:r>
            <a:r>
              <a:rPr lang="en-GB" dirty="0" smtClean="0"/>
              <a:t> October Graz, Austria</a:t>
            </a:r>
            <a:endParaRPr lang="en-GB" dirty="0"/>
          </a:p>
        </p:txBody>
      </p:sp>
    </p:spTree>
    <p:extLst>
      <p:ext uri="{BB962C8B-B14F-4D97-AF65-F5344CB8AC3E}">
        <p14:creationId xmlns:p14="http://schemas.microsoft.com/office/powerpoint/2010/main" val="333205448"/>
      </p:ext>
    </p:extLst>
  </p:cSld>
  <p:clrMapOvr>
    <a:masterClrMapping/>
  </p:clrMapOvr>
  <p:transition>
    <p:pull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eTwinning</a:t>
            </a:r>
            <a:r>
              <a:rPr lang="fr-BE" dirty="0"/>
              <a:t>= right </a:t>
            </a:r>
            <a:r>
              <a:rPr lang="fr-BE" dirty="0" err="1"/>
              <a:t>answer</a:t>
            </a:r>
            <a:r>
              <a:rPr lang="fr-BE" dirty="0"/>
              <a:t> at the right moment</a:t>
            </a:r>
            <a:endParaRPr lang="en-GB" dirty="0"/>
          </a:p>
        </p:txBody>
      </p:sp>
      <p:sp>
        <p:nvSpPr>
          <p:cNvPr id="3" name="Content Placeholder 2"/>
          <p:cNvSpPr>
            <a:spLocks noGrp="1"/>
          </p:cNvSpPr>
          <p:nvPr>
            <p:ph idx="1"/>
          </p:nvPr>
        </p:nvSpPr>
        <p:spPr/>
        <p:txBody>
          <a:bodyPr/>
          <a:lstStyle/>
          <a:p>
            <a:endParaRPr lang="en-GB"/>
          </a:p>
        </p:txBody>
      </p:sp>
      <p:pic>
        <p:nvPicPr>
          <p:cNvPr id="4" name="Content Placeholder 3" descr="kid_ipad.jpeg"/>
          <p:cNvPicPr>
            <a:picLocks noChangeAspect="1"/>
          </p:cNvPicPr>
          <p:nvPr/>
        </p:nvPicPr>
        <p:blipFill>
          <a:blip r:embed="rId2" cstate="print"/>
          <a:srcRect l="-14941" r="-14941"/>
          <a:stretch>
            <a:fillRect/>
          </a:stretch>
        </p:blipFill>
        <p:spPr bwMode="auto">
          <a:xfrm>
            <a:off x="4616943" y="2138867"/>
            <a:ext cx="4779593" cy="2446038"/>
          </a:xfrm>
          <a:prstGeom prst="rect">
            <a:avLst/>
          </a:prstGeom>
          <a:noFill/>
          <a:ln w="9525">
            <a:noFill/>
            <a:miter lim="800000"/>
            <a:headEnd/>
            <a:tailEnd/>
          </a:ln>
        </p:spPr>
      </p:pic>
      <p:pic>
        <p:nvPicPr>
          <p:cNvPr id="5" name="Content Placeholder 3" descr="math-cartoon-02122009.gif"/>
          <p:cNvPicPr>
            <a:picLocks noChangeAspect="1"/>
          </p:cNvPicPr>
          <p:nvPr/>
        </p:nvPicPr>
        <p:blipFill>
          <a:blip r:embed="rId3" cstate="print"/>
          <a:srcRect l="-19305" r="-19305"/>
          <a:stretch>
            <a:fillRect/>
          </a:stretch>
        </p:blipFill>
        <p:spPr>
          <a:xfrm>
            <a:off x="271628" y="2503996"/>
            <a:ext cx="5819277" cy="3388517"/>
          </a:xfrm>
          <a:prstGeom prst="rect">
            <a:avLst/>
          </a:prstGeom>
        </p:spPr>
      </p:pic>
    </p:spTree>
    <p:extLst>
      <p:ext uri="{BB962C8B-B14F-4D97-AF65-F5344CB8AC3E}">
        <p14:creationId xmlns:p14="http://schemas.microsoft.com/office/powerpoint/2010/main" val="2663138854"/>
      </p:ext>
    </p:extLst>
  </p:cSld>
  <p:clrMapOvr>
    <a:masterClrMapping/>
  </p:clrMapOvr>
  <p:transition>
    <p:pull dir="l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1485900" y="1178719"/>
            <a:ext cx="6172200" cy="525066"/>
          </a:xfrm>
          <a:solidFill>
            <a:srgbClr val="0177C1">
              <a:alpha val="72156"/>
            </a:srgbClr>
          </a:solidFill>
        </p:spPr>
        <p:txBody>
          <a:bodyPr/>
          <a:lstStyle/>
          <a:p>
            <a:endParaRPr lang="de-DE" altLang="en-US" smtClean="0">
              <a:cs typeface="Arial" panose="020B0604020202020204" pitchFamily="34" charset="0"/>
            </a:endParaRPr>
          </a:p>
        </p:txBody>
      </p:sp>
      <p:pic>
        <p:nvPicPr>
          <p:cNvPr id="40962" name="Picture 2" descr="network_20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344" y="353055"/>
            <a:ext cx="7291388" cy="59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03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clear success</a:t>
            </a:r>
            <a:endParaRPr lang="en-US" dirty="0"/>
          </a:p>
        </p:txBody>
      </p:sp>
      <p:sp>
        <p:nvSpPr>
          <p:cNvPr id="3" name="Content Placeholder 2"/>
          <p:cNvSpPr>
            <a:spLocks noGrp="1"/>
          </p:cNvSpPr>
          <p:nvPr>
            <p:ph idx="1"/>
          </p:nvPr>
        </p:nvSpPr>
        <p:spPr>
          <a:xfrm>
            <a:off x="508000" y="2173029"/>
            <a:ext cx="4836998" cy="3116637"/>
          </a:xfrm>
        </p:spPr>
        <p:txBody>
          <a:bodyPr>
            <a:normAutofit/>
          </a:bodyPr>
          <a:lstStyle/>
          <a:p>
            <a:r>
              <a:rPr lang="en-GB" sz="2700" dirty="0" smtClean="0"/>
              <a:t>590,000</a:t>
            </a:r>
            <a:r>
              <a:rPr lang="en-GB" sz="2700" dirty="0"/>
              <a:t>+ teachers</a:t>
            </a:r>
          </a:p>
          <a:p>
            <a:r>
              <a:rPr lang="en-GB" sz="2700" dirty="0" smtClean="0"/>
              <a:t>195,000</a:t>
            </a:r>
            <a:r>
              <a:rPr lang="en-GB" sz="2700" dirty="0"/>
              <a:t>+ schools</a:t>
            </a:r>
          </a:p>
          <a:p>
            <a:r>
              <a:rPr lang="en-GB" sz="2700" dirty="0" smtClean="0"/>
              <a:t>77,000</a:t>
            </a:r>
            <a:r>
              <a:rPr lang="en-GB" sz="2700" dirty="0"/>
              <a:t>+ projects</a:t>
            </a:r>
          </a:p>
          <a:p>
            <a:r>
              <a:rPr lang="en-GB" sz="2700" dirty="0" smtClean="0"/>
              <a:t>5% </a:t>
            </a:r>
            <a:r>
              <a:rPr lang="en-GB" sz="2700" dirty="0"/>
              <a:t>teachers registered in the EU</a:t>
            </a:r>
          </a:p>
          <a:p>
            <a:r>
              <a:rPr lang="en-GB" sz="2700" dirty="0" smtClean="0"/>
              <a:t>46 </a:t>
            </a:r>
            <a:r>
              <a:rPr lang="en-GB" sz="2700" dirty="0"/>
              <a:t>countries</a:t>
            </a:r>
          </a:p>
        </p:txBody>
      </p:sp>
      <p:pic>
        <p:nvPicPr>
          <p:cNvPr id="4" name="Picture 3"/>
          <p:cNvPicPr>
            <a:picLocks noChangeAspect="1"/>
          </p:cNvPicPr>
          <p:nvPr/>
        </p:nvPicPr>
        <p:blipFill>
          <a:blip r:embed="rId3"/>
          <a:stretch>
            <a:fillRect/>
          </a:stretch>
        </p:blipFill>
        <p:spPr>
          <a:xfrm>
            <a:off x="5574146" y="1150758"/>
            <a:ext cx="2876550" cy="3973417"/>
          </a:xfrm>
          <a:prstGeom prst="rect">
            <a:avLst/>
          </a:prstGeom>
        </p:spPr>
      </p:pic>
    </p:spTree>
    <p:extLst>
      <p:ext uri="{BB962C8B-B14F-4D97-AF65-F5344CB8AC3E}">
        <p14:creationId xmlns:p14="http://schemas.microsoft.com/office/powerpoint/2010/main" val="2957309342"/>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99019" y="923091"/>
            <a:ext cx="7198220" cy="5007208"/>
          </a:xfrm>
          <a:prstGeom prst="rect">
            <a:avLst/>
          </a:prstGeom>
        </p:spPr>
      </p:pic>
    </p:spTree>
    <p:extLst>
      <p:ext uri="{BB962C8B-B14F-4D97-AF65-F5344CB8AC3E}">
        <p14:creationId xmlns:p14="http://schemas.microsoft.com/office/powerpoint/2010/main" val="134364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How does it work? </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902406559"/>
      </p:ext>
    </p:extLst>
  </p:cSld>
  <p:clrMapOvr>
    <a:masterClrMapping/>
  </p:clrMapOvr>
  <p:transition>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01792005"/>
              </p:ext>
            </p:extLst>
          </p:nvPr>
        </p:nvGraphicFramePr>
        <p:xfrm>
          <a:off x="-612575" y="836712"/>
          <a:ext cx="10369151"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0" name="Title 1"/>
          <p:cNvSpPr txBox="1">
            <a:spLocks/>
          </p:cNvSpPr>
          <p:nvPr/>
        </p:nvSpPr>
        <p:spPr bwMode="auto">
          <a:xfrm>
            <a:off x="547688" y="706438"/>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x-none" sz="3600">
                <a:solidFill>
                  <a:srgbClr val="111B75"/>
                </a:solidFill>
              </a:rPr>
              <a:t>History</a:t>
            </a:r>
          </a:p>
        </p:txBody>
      </p:sp>
    </p:spTree>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dirty="0"/>
          </a:p>
        </p:txBody>
      </p:sp>
      <p:graphicFrame>
        <p:nvGraphicFramePr>
          <p:cNvPr id="4" name="Diagram 3"/>
          <p:cNvGraphicFramePr/>
          <p:nvPr>
            <p:extLst>
              <p:ext uri="{D42A27DB-BD31-4B8C-83A1-F6EECF244321}">
                <p14:modId xmlns:p14="http://schemas.microsoft.com/office/powerpoint/2010/main" val="2998600098"/>
              </p:ext>
            </p:extLst>
          </p:nvPr>
        </p:nvGraphicFramePr>
        <p:xfrm>
          <a:off x="251520" y="692696"/>
          <a:ext cx="864096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1352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0688"/>
            <a:ext cx="7696200" cy="1066800"/>
          </a:xfrm>
        </p:spPr>
        <p:txBody>
          <a:bodyPr/>
          <a:lstStyle/>
          <a:p>
            <a:r>
              <a:rPr lang="fr-BE" dirty="0" smtClean="0"/>
              <a:t>How do </a:t>
            </a:r>
            <a:r>
              <a:rPr lang="fr-BE" dirty="0" err="1" smtClean="0"/>
              <a:t>we</a:t>
            </a:r>
            <a:r>
              <a:rPr lang="fr-BE" dirty="0" smtClean="0"/>
              <a:t> </a:t>
            </a:r>
            <a:r>
              <a:rPr lang="fr-BE" dirty="0" err="1" smtClean="0"/>
              <a:t>work</a:t>
            </a:r>
            <a:r>
              <a:rPr lang="fr-BE" dirty="0" smtClean="0"/>
              <a:t> </a:t>
            </a:r>
            <a:r>
              <a:rPr lang="fr-BE" dirty="0" err="1" smtClean="0"/>
              <a:t>with</a:t>
            </a:r>
            <a:r>
              <a:rPr lang="fr-BE" dirty="0" smtClean="0"/>
              <a:t> national network?</a:t>
            </a:r>
            <a:endParaRPr lang="fr-BE" dirty="0"/>
          </a:p>
        </p:txBody>
      </p:sp>
      <p:sp>
        <p:nvSpPr>
          <p:cNvPr id="6" name="Content Placeholder 5"/>
          <p:cNvSpPr>
            <a:spLocks noGrp="1"/>
          </p:cNvSpPr>
          <p:nvPr>
            <p:ph idx="1"/>
          </p:nvPr>
        </p:nvSpPr>
        <p:spPr/>
        <p:txBody>
          <a:bodyPr/>
          <a:lstStyle/>
          <a:p>
            <a:endParaRPr lang="fr-BE"/>
          </a:p>
        </p:txBody>
      </p:sp>
      <p:graphicFrame>
        <p:nvGraphicFramePr>
          <p:cNvPr id="8" name="Diagram 7"/>
          <p:cNvGraphicFramePr/>
          <p:nvPr/>
        </p:nvGraphicFramePr>
        <p:xfrm>
          <a:off x="1243444" y="1844824"/>
          <a:ext cx="6568916" cy="4241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94877"/>
      </p:ext>
    </p:extLst>
  </p:cSld>
  <p:clrMapOvr>
    <a:masterClrMapping/>
  </p:clrMapOvr>
  <p:transition>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260648"/>
            <a:ext cx="7696200" cy="1066800"/>
          </a:xfrm>
        </p:spPr>
        <p:txBody>
          <a:bodyPr/>
          <a:lstStyle/>
          <a:p>
            <a:r>
              <a:rPr lang="en-US" dirty="0" smtClean="0"/>
              <a:t>Teacher at the core</a:t>
            </a:r>
            <a:endParaRPr lang="en-US" dirty="0"/>
          </a:p>
        </p:txBody>
      </p:sp>
      <p:sp>
        <p:nvSpPr>
          <p:cNvPr id="4" name="Date Placeholder 3"/>
          <p:cNvSpPr>
            <a:spLocks noGrp="1"/>
          </p:cNvSpPr>
          <p:nvPr>
            <p:ph type="dt" sz="half" idx="4294967295"/>
          </p:nvPr>
        </p:nvSpPr>
        <p:spPr/>
        <p:txBody>
          <a:bodyPr/>
          <a:lstStyle/>
          <a:p>
            <a:fld id="{1F97D8C3-DE95-4CD3-A79F-F9E4374985A3}" type="datetime1">
              <a:rPr lang="fr-BE" smtClean="0"/>
              <a:t>04-10-18</a:t>
            </a:fld>
            <a:endParaRPr lang="fr-BE"/>
          </a:p>
        </p:txBody>
      </p:sp>
      <p:sp>
        <p:nvSpPr>
          <p:cNvPr id="5" name="Footer Placeholder 4"/>
          <p:cNvSpPr>
            <a:spLocks noGrp="1"/>
          </p:cNvSpPr>
          <p:nvPr>
            <p:ph type="ftr" sz="quarter" idx="4294967295"/>
          </p:nvPr>
        </p:nvSpPr>
        <p:spPr/>
        <p:txBody>
          <a:bodyPr/>
          <a:lstStyle/>
          <a:p>
            <a:r>
              <a:rPr lang="fr-BE" smtClean="0"/>
              <a:t>eTwinning template</a:t>
            </a:r>
            <a:endParaRPr lang="fr-BE" dirty="0"/>
          </a:p>
        </p:txBody>
      </p:sp>
      <p:sp>
        <p:nvSpPr>
          <p:cNvPr id="6" name="Slide Number Placeholder 5"/>
          <p:cNvSpPr>
            <a:spLocks noGrp="1"/>
          </p:cNvSpPr>
          <p:nvPr>
            <p:ph type="sldNum" sz="quarter" idx="4294967295"/>
          </p:nvPr>
        </p:nvSpPr>
        <p:spPr/>
        <p:txBody>
          <a:bodyPr/>
          <a:lstStyle/>
          <a:p>
            <a:fld id="{1A3BDFE5-E3EF-4CB5-AF71-EB57F73B2065}" type="slidenum">
              <a:rPr lang="fr-BE" smtClean="0"/>
              <a:t>18</a:t>
            </a:fld>
            <a:endParaRPr lang="fr-BE"/>
          </a:p>
        </p:txBody>
      </p:sp>
      <p:pic>
        <p:nvPicPr>
          <p:cNvPr id="4100" name="Picture 4" descr="Résultat de recherche d'images pour &quot;feedback&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9950" y="2822428"/>
            <a:ext cx="7066097" cy="29865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ésultat de recherche d'images pour &quot;suggestion&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045" y="2150617"/>
            <a:ext cx="8752115" cy="345738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ésultat de recherche d'images pour &quot;suppor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32656"/>
            <a:ext cx="6631800" cy="6631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826421" y="1593189"/>
            <a:ext cx="7969219" cy="3845130"/>
          </a:xfrm>
          <a:prstGeom prst="rect">
            <a:avLst/>
          </a:prstGeom>
        </p:spPr>
      </p:pic>
      <p:pic>
        <p:nvPicPr>
          <p:cNvPr id="4110" name="Picture 14" descr="Image associé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5333" y="1086723"/>
            <a:ext cx="7072805" cy="472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97000"/>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Do you have evidence?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591932885"/>
      </p:ext>
    </p:extLst>
  </p:cSld>
  <p:clrMapOvr>
    <a:masterClrMapping/>
  </p:clrMapOvr>
  <p:transition>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Migrants and refugees</a:t>
            </a:r>
            <a:endParaRPr lang="en-US" dirty="0"/>
          </a:p>
        </p:txBody>
      </p:sp>
      <p:sp>
        <p:nvSpPr>
          <p:cNvPr id="3" name="Content Placeholder 2"/>
          <p:cNvSpPr>
            <a:spLocks noGrp="1"/>
          </p:cNvSpPr>
          <p:nvPr>
            <p:ph idx="1"/>
          </p:nvPr>
        </p:nvSpPr>
        <p:spPr>
          <a:xfrm>
            <a:off x="816187" y="4581128"/>
            <a:ext cx="7344816" cy="1433041"/>
          </a:xfrm>
        </p:spPr>
        <p:txBody>
          <a:bodyPr/>
          <a:lstStyle/>
          <a:p>
            <a:r>
              <a:rPr lang="en-US" dirty="0">
                <a:hlinkClick r:id="rId2"/>
              </a:rPr>
              <a:t>https://</a:t>
            </a:r>
            <a:r>
              <a:rPr lang="en-US" dirty="0" smtClean="0">
                <a:hlinkClick r:id="rId2"/>
              </a:rPr>
              <a:t>www.youtube.com/watch?v=4q3diD6-Px8</a:t>
            </a:r>
            <a:r>
              <a:rPr lang="en-US" dirty="0" smtClean="0"/>
              <a:t> </a:t>
            </a:r>
            <a:endParaRPr lang="en-US" dirty="0"/>
          </a:p>
        </p:txBody>
      </p:sp>
      <p:pic>
        <p:nvPicPr>
          <p:cNvPr id="4" name="Picture 3"/>
          <p:cNvPicPr>
            <a:picLocks noChangeAspect="1"/>
          </p:cNvPicPr>
          <p:nvPr/>
        </p:nvPicPr>
        <p:blipFill>
          <a:blip r:embed="rId3"/>
          <a:stretch>
            <a:fillRect/>
          </a:stretch>
        </p:blipFill>
        <p:spPr>
          <a:xfrm>
            <a:off x="762000" y="260648"/>
            <a:ext cx="7399003" cy="4238625"/>
          </a:xfrm>
          <a:prstGeom prst="rect">
            <a:avLst/>
          </a:prstGeom>
        </p:spPr>
      </p:pic>
    </p:spTree>
    <p:extLst>
      <p:ext uri="{BB962C8B-B14F-4D97-AF65-F5344CB8AC3E}">
        <p14:creationId xmlns:p14="http://schemas.microsoft.com/office/powerpoint/2010/main" val="2105222532"/>
      </p:ext>
    </p:extLst>
  </p:cSld>
  <p:clrMapOvr>
    <a:masterClrMapping/>
  </p:clrMapOvr>
  <p:transition>
    <p:pull dir="l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Monitoring Report 2017</a:t>
            </a:r>
            <a:endParaRPr lang="en-GB" dirty="0"/>
          </a:p>
        </p:txBody>
      </p:sp>
      <p:sp>
        <p:nvSpPr>
          <p:cNvPr id="3" name="Content Placeholder 2"/>
          <p:cNvSpPr>
            <a:spLocks noGrp="1"/>
          </p:cNvSpPr>
          <p:nvPr>
            <p:ph idx="1"/>
          </p:nvPr>
        </p:nvSpPr>
        <p:spPr/>
        <p:txBody>
          <a:bodyPr/>
          <a:lstStyle/>
          <a:p>
            <a:r>
              <a:rPr lang="en-GB" dirty="0"/>
              <a:t>This survey of </a:t>
            </a:r>
            <a:r>
              <a:rPr lang="en-GB" b="1" dirty="0" smtClean="0"/>
              <a:t>5,900 </a:t>
            </a:r>
            <a:r>
              <a:rPr lang="en-GB" b="1" dirty="0" err="1" smtClean="0"/>
              <a:t>eTwinners</a:t>
            </a:r>
            <a:r>
              <a:rPr lang="en-GB" b="1" dirty="0" smtClean="0"/>
              <a:t> </a:t>
            </a:r>
            <a:r>
              <a:rPr lang="en-GB" dirty="0"/>
              <a:t>illustrates that eTwinning has a significant </a:t>
            </a:r>
            <a:r>
              <a:rPr lang="en-GB" b="1" dirty="0" smtClean="0"/>
              <a:t>impact</a:t>
            </a:r>
            <a:r>
              <a:rPr lang="en-GB" dirty="0" smtClean="0"/>
              <a:t> on </a:t>
            </a:r>
            <a:r>
              <a:rPr lang="en-GB" dirty="0"/>
              <a:t>the development of individual </a:t>
            </a:r>
            <a:r>
              <a:rPr lang="en-GB" b="1" dirty="0"/>
              <a:t>teachers’ skills and teaching practices</a:t>
            </a:r>
            <a:r>
              <a:rPr lang="en-GB" dirty="0"/>
              <a:t>, </a:t>
            </a:r>
            <a:r>
              <a:rPr lang="en-GB" dirty="0" smtClean="0"/>
              <a:t>as well </a:t>
            </a:r>
            <a:r>
              <a:rPr lang="en-GB" dirty="0"/>
              <a:t>as on </a:t>
            </a:r>
            <a:r>
              <a:rPr lang="en-GB" b="1" dirty="0"/>
              <a:t>student’s motivation</a:t>
            </a:r>
            <a:r>
              <a:rPr lang="en-GB" dirty="0"/>
              <a:t> and learning practices. It confirms that </a:t>
            </a:r>
            <a:r>
              <a:rPr lang="en-GB" dirty="0" smtClean="0"/>
              <a:t>eTwinning is </a:t>
            </a:r>
            <a:r>
              <a:rPr lang="en-GB" dirty="0"/>
              <a:t>an important tool to </a:t>
            </a:r>
            <a:r>
              <a:rPr lang="en-GB" b="1" dirty="0"/>
              <a:t>promote innovation</a:t>
            </a:r>
            <a:r>
              <a:rPr lang="en-GB" dirty="0"/>
              <a:t> in </a:t>
            </a:r>
            <a:r>
              <a:rPr lang="en-GB" dirty="0" smtClean="0"/>
              <a:t>schools.</a:t>
            </a:r>
            <a:endParaRPr lang="en-GB" dirty="0"/>
          </a:p>
        </p:txBody>
      </p:sp>
    </p:spTree>
    <p:extLst>
      <p:ext uri="{BB962C8B-B14F-4D97-AF65-F5344CB8AC3E}">
        <p14:creationId xmlns:p14="http://schemas.microsoft.com/office/powerpoint/2010/main" val="3724659470"/>
      </p:ext>
    </p:extLst>
  </p:cSld>
  <p:clrMapOvr>
    <a:masterClrMapping/>
  </p:clrMapOvr>
  <p:transition>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13848" y="620688"/>
            <a:ext cx="8828052" cy="5688631"/>
          </a:xfrm>
          <a:prstGeom prst="rect">
            <a:avLst/>
          </a:prstGeom>
        </p:spPr>
      </p:pic>
    </p:spTree>
    <p:extLst>
      <p:ext uri="{BB962C8B-B14F-4D97-AF65-F5344CB8AC3E}">
        <p14:creationId xmlns:p14="http://schemas.microsoft.com/office/powerpoint/2010/main" val="2039802412"/>
      </p:ext>
    </p:extLst>
  </p:cSld>
  <p:clrMapOvr>
    <a:masterClrMapping/>
  </p:clrMapOvr>
  <p:transition>
    <p:pull dir="l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83568" y="94846"/>
            <a:ext cx="7475537" cy="6286482"/>
          </a:xfrm>
          <a:prstGeom prst="rect">
            <a:avLst/>
          </a:prstGeom>
        </p:spPr>
      </p:pic>
    </p:spTree>
    <p:extLst>
      <p:ext uri="{BB962C8B-B14F-4D97-AF65-F5344CB8AC3E}">
        <p14:creationId xmlns:p14="http://schemas.microsoft.com/office/powerpoint/2010/main" val="2394205827"/>
      </p:ext>
    </p:extLst>
  </p:cSld>
  <p:clrMapOvr>
    <a:masterClrMapping/>
  </p:clrMapOvr>
  <p:transition>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4073" y="552275"/>
            <a:ext cx="8900415" cy="5829053"/>
          </a:xfrm>
          <a:prstGeom prst="rect">
            <a:avLst/>
          </a:prstGeom>
        </p:spPr>
      </p:pic>
      <p:sp>
        <p:nvSpPr>
          <p:cNvPr id="7" name="Oval Callout 6"/>
          <p:cNvSpPr/>
          <p:nvPr/>
        </p:nvSpPr>
        <p:spPr bwMode="auto">
          <a:xfrm flipV="1">
            <a:off x="1547664" y="5157192"/>
            <a:ext cx="936104" cy="648072"/>
          </a:xfrm>
          <a:prstGeom prst="wedgeEllipseCallou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78904495"/>
      </p:ext>
    </p:extLst>
  </p:cSld>
  <p:clrMapOvr>
    <a:masterClrMapping/>
  </p:clrMapOvr>
  <p:transition>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39750" y="185410"/>
            <a:ext cx="8060486" cy="6483950"/>
          </a:xfrm>
          <a:prstGeom prst="rect">
            <a:avLst/>
          </a:prstGeom>
        </p:spPr>
      </p:pic>
      <p:cxnSp>
        <p:nvCxnSpPr>
          <p:cNvPr id="6" name="Straight Arrow Connector 5"/>
          <p:cNvCxnSpPr/>
          <p:nvPr/>
        </p:nvCxnSpPr>
        <p:spPr bwMode="auto">
          <a:xfrm>
            <a:off x="1907704" y="5301208"/>
            <a:ext cx="1512168" cy="72008"/>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636664983"/>
      </p:ext>
    </p:extLst>
  </p:cSld>
  <p:clrMapOvr>
    <a:masterClrMapping/>
  </p:clrMapOvr>
  <p:transition>
    <p:pull dir="l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Room for improvement? </a:t>
            </a:r>
            <a:endParaRPr lang="en-GB" dirty="0"/>
          </a:p>
        </p:txBody>
      </p:sp>
      <p:sp>
        <p:nvSpPr>
          <p:cNvPr id="3" name="Content Placeholder 2"/>
          <p:cNvSpPr>
            <a:spLocks noGrp="1"/>
          </p:cNvSpPr>
          <p:nvPr>
            <p:ph idx="1"/>
          </p:nvPr>
        </p:nvSpPr>
        <p:spPr/>
        <p:txBody>
          <a:bodyPr/>
          <a:lstStyle/>
          <a:p>
            <a:endParaRPr lang="en-GB"/>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33680" y="1786133"/>
            <a:ext cx="6510969" cy="488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965479806"/>
      </p:ext>
    </p:extLst>
  </p:cSld>
  <p:clrMapOvr>
    <a:masterClrMapping/>
  </p:clrMapOvr>
  <p:transition>
    <p:pull dir="l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What about future?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49553764"/>
      </p:ext>
    </p:extLst>
  </p:cSld>
  <p:clrMapOvr>
    <a:masterClrMapping/>
  </p:clrMapOvr>
  <p:transition>
    <p:pull dir="l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542" y="1145754"/>
            <a:ext cx="4507104" cy="4507104"/>
          </a:xfrm>
          <a:prstGeom prst="rect">
            <a:avLst/>
          </a:prstGeom>
        </p:spPr>
      </p:pic>
    </p:spTree>
    <p:extLst>
      <p:ext uri="{BB962C8B-B14F-4D97-AF65-F5344CB8AC3E}">
        <p14:creationId xmlns:p14="http://schemas.microsoft.com/office/powerpoint/2010/main" val="414140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endParaRPr lang="en-US" dirty="0"/>
          </a:p>
        </p:txBody>
      </p:sp>
      <p:sp>
        <p:nvSpPr>
          <p:cNvPr id="4" name="Date Placeholder 3"/>
          <p:cNvSpPr>
            <a:spLocks noGrp="1"/>
          </p:cNvSpPr>
          <p:nvPr>
            <p:ph type="dt" sz="half" idx="4294967295"/>
          </p:nvPr>
        </p:nvSpPr>
        <p:spPr/>
        <p:txBody>
          <a:bodyPr/>
          <a:lstStyle/>
          <a:p>
            <a:fld id="{1F97D8C3-DE95-4CD3-A79F-F9E4374985A3}" type="datetime1">
              <a:rPr lang="fr-BE" smtClean="0"/>
              <a:t>04-10-18</a:t>
            </a:fld>
            <a:endParaRPr lang="fr-BE"/>
          </a:p>
        </p:txBody>
      </p:sp>
      <p:sp>
        <p:nvSpPr>
          <p:cNvPr id="5" name="Footer Placeholder 4"/>
          <p:cNvSpPr>
            <a:spLocks noGrp="1"/>
          </p:cNvSpPr>
          <p:nvPr>
            <p:ph type="ftr" sz="quarter" idx="4294967295"/>
          </p:nvPr>
        </p:nvSpPr>
        <p:spPr/>
        <p:txBody>
          <a:bodyPr/>
          <a:lstStyle/>
          <a:p>
            <a:endParaRPr lang="fr-BE" dirty="0"/>
          </a:p>
        </p:txBody>
      </p:sp>
      <p:sp>
        <p:nvSpPr>
          <p:cNvPr id="6" name="Slide Number Placeholder 5"/>
          <p:cNvSpPr>
            <a:spLocks noGrp="1"/>
          </p:cNvSpPr>
          <p:nvPr>
            <p:ph type="sldNum" sz="quarter" idx="4294967295"/>
          </p:nvPr>
        </p:nvSpPr>
        <p:spPr/>
        <p:txBody>
          <a:bodyPr/>
          <a:lstStyle/>
          <a:p>
            <a:endParaRPr lang="fr-BE" dirty="0"/>
          </a:p>
        </p:txBody>
      </p:sp>
      <p:pic>
        <p:nvPicPr>
          <p:cNvPr id="2054" name="Picture 6" descr="Résultat de recherche d'images pour &quot;conseil des ministres européen&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1869188"/>
            <a:ext cx="8013604" cy="411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932682"/>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Résultat de recherche d'images pour &quot;etwinning school&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939" y="980728"/>
            <a:ext cx="4548421" cy="496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35281"/>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What is eTwinning? </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739237665"/>
      </p:ext>
    </p:extLst>
  </p:cSld>
  <p:clrMapOvr>
    <a:masterClrMapping/>
  </p:clrMapOvr>
  <p:transition>
    <p:pull dir="l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27864" y="1844824"/>
            <a:ext cx="7904734" cy="3100069"/>
          </a:xfrm>
          <a:prstGeom prst="rect">
            <a:avLst/>
          </a:prstGeom>
        </p:spPr>
      </p:pic>
    </p:spTree>
    <p:extLst>
      <p:ext uri="{BB962C8B-B14F-4D97-AF65-F5344CB8AC3E}">
        <p14:creationId xmlns:p14="http://schemas.microsoft.com/office/powerpoint/2010/main" val="660563310"/>
      </p:ext>
    </p:extLst>
  </p:cSld>
  <p:clrMapOvr>
    <a:masterClrMapping/>
  </p:clrMapOvr>
  <p:transition>
    <p:pull dir="l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Is eTwinning inclusive?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712756816"/>
      </p:ext>
    </p:extLst>
  </p:cSld>
  <p:clrMapOvr>
    <a:masterClrMapping/>
  </p:clrMapOvr>
  <p:transition>
    <p:pull dir="l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Peacock in the Land of Penguins</a:t>
            </a:r>
            <a:br>
              <a:rPr lang="en-GB" dirty="0"/>
            </a:br>
            <a:endParaRPr lang="fr-B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1772816"/>
            <a:ext cx="7339280" cy="4097337"/>
          </a:xfrm>
        </p:spPr>
      </p:pic>
      <p:sp>
        <p:nvSpPr>
          <p:cNvPr id="5" name="Rectangle 4"/>
          <p:cNvSpPr/>
          <p:nvPr/>
        </p:nvSpPr>
        <p:spPr>
          <a:xfrm>
            <a:off x="2627784" y="5870153"/>
            <a:ext cx="4572000" cy="276999"/>
          </a:xfrm>
          <a:prstGeom prst="rect">
            <a:avLst/>
          </a:prstGeom>
        </p:spPr>
        <p:txBody>
          <a:bodyPr>
            <a:spAutoFit/>
          </a:bodyPr>
          <a:lstStyle/>
          <a:p>
            <a:r>
              <a:rPr lang="fr-BE" sz="1200" dirty="0">
                <a:hlinkClick r:id="rId4"/>
              </a:rPr>
              <a:t>https://</a:t>
            </a:r>
            <a:r>
              <a:rPr lang="fr-BE" sz="1200" dirty="0" smtClean="0">
                <a:hlinkClick r:id="rId4"/>
              </a:rPr>
              <a:t>www.youtube.com/watch?v=hNeR4bBUj68</a:t>
            </a:r>
            <a:r>
              <a:rPr lang="fr-BE" sz="1200" dirty="0" smtClean="0"/>
              <a:t> </a:t>
            </a:r>
            <a:endParaRPr lang="fr-BE" sz="1200" dirty="0"/>
          </a:p>
        </p:txBody>
      </p:sp>
    </p:spTree>
    <p:extLst>
      <p:ext uri="{BB962C8B-B14F-4D97-AF65-F5344CB8AC3E}">
        <p14:creationId xmlns:p14="http://schemas.microsoft.com/office/powerpoint/2010/main" val="2208509309"/>
      </p:ext>
    </p:extLst>
  </p:cSld>
  <p:clrMapOvr>
    <a:masterClrMapping/>
  </p:clrMapOvr>
  <p:transition>
    <p:pull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75703"/>
            <a:ext cx="7696200" cy="1066800"/>
          </a:xfrm>
        </p:spPr>
        <p:txBody>
          <a:bodyPr/>
          <a:lstStyle/>
          <a:p>
            <a:pPr algn="just"/>
            <a:r>
              <a:rPr lang="en-GB" sz="2400" b="1" dirty="0" smtClean="0"/>
              <a:t>Inclusion: </a:t>
            </a:r>
            <a:r>
              <a:rPr lang="en-GB" sz="2400" dirty="0" smtClean="0"/>
              <a:t>the idea that everyone should be able to use the </a:t>
            </a:r>
            <a:r>
              <a:rPr lang="en-GB" sz="2400" b="1" dirty="0" smtClean="0"/>
              <a:t>same</a:t>
            </a:r>
            <a:r>
              <a:rPr lang="en-GB" sz="2400" dirty="0" smtClean="0"/>
              <a:t> facilities, take part in the </a:t>
            </a:r>
            <a:r>
              <a:rPr lang="en-GB" sz="2400" b="1" dirty="0" smtClean="0"/>
              <a:t>same</a:t>
            </a:r>
            <a:r>
              <a:rPr lang="en-GB" sz="2400" dirty="0" smtClean="0"/>
              <a:t> activities and enjoy the </a:t>
            </a:r>
            <a:r>
              <a:rPr lang="en-GB" sz="2400" b="1" dirty="0" smtClean="0"/>
              <a:t>same</a:t>
            </a:r>
            <a:r>
              <a:rPr lang="en-GB" sz="2400" dirty="0" smtClean="0"/>
              <a:t> experiences, including people who have a disability or </a:t>
            </a:r>
            <a:r>
              <a:rPr lang="en-GB" sz="2400" dirty="0"/>
              <a:t>o</a:t>
            </a:r>
            <a:r>
              <a:rPr lang="en-GB" sz="2400" dirty="0" smtClean="0"/>
              <a:t>ther disadvantages.</a:t>
            </a:r>
            <a:endParaRPr lang="fr-BE"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2450777"/>
            <a:ext cx="6552728" cy="2950007"/>
          </a:xfrm>
        </p:spPr>
      </p:pic>
      <p:sp>
        <p:nvSpPr>
          <p:cNvPr id="5" name="TextBox 4"/>
          <p:cNvSpPr txBox="1"/>
          <p:nvPr/>
        </p:nvSpPr>
        <p:spPr>
          <a:xfrm>
            <a:off x="1075284" y="5373216"/>
            <a:ext cx="6624736" cy="707886"/>
          </a:xfrm>
          <a:prstGeom prst="rect">
            <a:avLst/>
          </a:prstGeom>
          <a:noFill/>
        </p:spPr>
        <p:txBody>
          <a:bodyPr wrap="square" rtlCol="0">
            <a:spAutoFit/>
          </a:bodyPr>
          <a:lstStyle/>
          <a:p>
            <a:pPr algn="ctr"/>
            <a:r>
              <a:rPr lang="en-GB" sz="2000" i="1" dirty="0" smtClean="0">
                <a:solidFill>
                  <a:srgbClr val="FF0000"/>
                </a:solidFill>
              </a:rPr>
              <a:t>Every learner matters and matters equally. </a:t>
            </a:r>
          </a:p>
          <a:p>
            <a:pPr algn="ctr"/>
            <a:r>
              <a:rPr lang="en-GB" sz="2000" dirty="0" smtClean="0">
                <a:solidFill>
                  <a:srgbClr val="FF0000"/>
                </a:solidFill>
              </a:rPr>
              <a:t>(</a:t>
            </a:r>
            <a:r>
              <a:rPr lang="en-GB" sz="2000" dirty="0" err="1" smtClean="0">
                <a:solidFill>
                  <a:srgbClr val="FF0000"/>
                </a:solidFill>
              </a:rPr>
              <a:t>Unesco</a:t>
            </a:r>
            <a:r>
              <a:rPr lang="en-GB" sz="2000" dirty="0" smtClean="0">
                <a:solidFill>
                  <a:srgbClr val="FF0000"/>
                </a:solidFill>
              </a:rPr>
              <a:t>, 2017)</a:t>
            </a:r>
            <a:endParaRPr lang="fr-BE" sz="2000" dirty="0">
              <a:solidFill>
                <a:srgbClr val="FF0000"/>
              </a:solidFill>
            </a:endParaRPr>
          </a:p>
        </p:txBody>
      </p:sp>
    </p:spTree>
    <p:extLst>
      <p:ext uri="{BB962C8B-B14F-4D97-AF65-F5344CB8AC3E}">
        <p14:creationId xmlns:p14="http://schemas.microsoft.com/office/powerpoint/2010/main" val="3326087450"/>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476672"/>
            <a:ext cx="5568937" cy="5624626"/>
          </a:xfrm>
        </p:spPr>
      </p:pic>
    </p:spTree>
    <p:extLst>
      <p:ext uri="{BB962C8B-B14F-4D97-AF65-F5344CB8AC3E}">
        <p14:creationId xmlns:p14="http://schemas.microsoft.com/office/powerpoint/2010/main" val="231702964"/>
      </p:ext>
    </p:extLst>
  </p:cSld>
  <p:clrMapOvr>
    <a:masterClrMapping/>
  </p:clrMapOvr>
  <p:transition>
    <p:pull dir="l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484784"/>
            <a:ext cx="6862187" cy="4288867"/>
          </a:xfrm>
        </p:spPr>
      </p:pic>
    </p:spTree>
    <p:extLst>
      <p:ext uri="{BB962C8B-B14F-4D97-AF65-F5344CB8AC3E}">
        <p14:creationId xmlns:p14="http://schemas.microsoft.com/office/powerpoint/2010/main" val="600719224"/>
      </p:ext>
    </p:extLst>
  </p:cSld>
  <p:clrMapOvr>
    <a:masterClrMapping/>
  </p:clrMapOvr>
  <p:transition>
    <p:pull dir="l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Inclusion projects</a:t>
            </a:r>
            <a:endParaRPr lang="en-GB" dirty="0"/>
          </a:p>
        </p:txBody>
      </p:sp>
      <p:sp>
        <p:nvSpPr>
          <p:cNvPr id="3" name="Content Placeholder 2"/>
          <p:cNvSpPr>
            <a:spLocks noGrp="1"/>
          </p:cNvSpPr>
          <p:nvPr>
            <p:ph idx="1"/>
          </p:nvPr>
        </p:nvSpPr>
        <p:spPr/>
        <p:txBody>
          <a:bodyPr/>
          <a:lstStyle/>
          <a:p>
            <a:r>
              <a:rPr lang="en-GB" sz="2800" dirty="0"/>
              <a:t>Disability</a:t>
            </a:r>
          </a:p>
          <a:p>
            <a:r>
              <a:rPr lang="en-GB" sz="2800" dirty="0"/>
              <a:t>Health problems</a:t>
            </a:r>
          </a:p>
          <a:p>
            <a:r>
              <a:rPr lang="en-GB" sz="2800" dirty="0"/>
              <a:t>Educational difficulties</a:t>
            </a:r>
          </a:p>
          <a:p>
            <a:r>
              <a:rPr lang="en-GB" sz="2800" dirty="0"/>
              <a:t>Cultural differences</a:t>
            </a:r>
          </a:p>
          <a:p>
            <a:r>
              <a:rPr lang="en-GB" sz="2800" dirty="0"/>
              <a:t>Economic obstacles</a:t>
            </a:r>
          </a:p>
          <a:p>
            <a:r>
              <a:rPr lang="en-GB" sz="2800" dirty="0"/>
              <a:t>Social obstacles</a:t>
            </a:r>
          </a:p>
          <a:p>
            <a:r>
              <a:rPr lang="en-GB" sz="2800" dirty="0"/>
              <a:t>Geographical </a:t>
            </a:r>
            <a:r>
              <a:rPr lang="en-GB" sz="2800" dirty="0" smtClean="0"/>
              <a:t>obstacles</a:t>
            </a:r>
            <a:endParaRPr lang="fr-BE"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651" y="2636912"/>
            <a:ext cx="3405315" cy="1812602"/>
          </a:xfrm>
          <a:prstGeom prst="rect">
            <a:avLst/>
          </a:prstGeom>
        </p:spPr>
      </p:pic>
    </p:spTree>
    <p:extLst>
      <p:ext uri="{BB962C8B-B14F-4D97-AF65-F5344CB8AC3E}">
        <p14:creationId xmlns:p14="http://schemas.microsoft.com/office/powerpoint/2010/main" val="3380009560"/>
      </p:ext>
    </p:extLst>
  </p:cSld>
  <p:clrMapOvr>
    <a:masterClrMapping/>
  </p:clrMapOvr>
  <p:transition>
    <p:pull dir="l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80728"/>
            <a:ext cx="8964488" cy="4973787"/>
          </a:xfrm>
          <a:prstGeom prst="rect">
            <a:avLst/>
          </a:prstGeom>
        </p:spPr>
      </p:pic>
    </p:spTree>
    <p:extLst>
      <p:ext uri="{BB962C8B-B14F-4D97-AF65-F5344CB8AC3E}">
        <p14:creationId xmlns:p14="http://schemas.microsoft.com/office/powerpoint/2010/main" val="734081284"/>
      </p:ext>
    </p:extLst>
  </p:cSld>
  <p:clrMapOvr>
    <a:masterClrMapping/>
  </p:clrMapOvr>
  <p:transition>
    <p:pull dir="l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79512" y="836712"/>
            <a:ext cx="8856662" cy="1656184"/>
          </a:xfrm>
        </p:spPr>
        <p:txBody>
          <a:bodyPr/>
          <a:lstStyle/>
          <a:p>
            <a:r>
              <a:rPr lang="en-GB" sz="2000" dirty="0"/>
              <a:t>Since 2005, teachers who work in eTwinning projects have had as their main aim to </a:t>
            </a:r>
            <a:r>
              <a:rPr lang="en-GB" sz="2000" dirty="0" smtClean="0"/>
              <a:t>desire:</a:t>
            </a:r>
            <a:br>
              <a:rPr lang="en-GB" sz="2000" dirty="0" smtClean="0"/>
            </a:br>
            <a:r>
              <a:rPr lang="en-GB" sz="2000" dirty="0" smtClean="0"/>
              <a:t>to </a:t>
            </a:r>
            <a:r>
              <a:rPr lang="en-GB" sz="2000" dirty="0"/>
              <a:t>widen the horizons of their </a:t>
            </a:r>
            <a:r>
              <a:rPr lang="en-GB" sz="2000" dirty="0" smtClean="0"/>
              <a:t>pupils open </a:t>
            </a:r>
            <a:r>
              <a:rPr lang="en-GB" sz="2000" dirty="0"/>
              <a:t>for them a window to Europe through activities that promote the </a:t>
            </a:r>
            <a:r>
              <a:rPr lang="en-GB" sz="2000" dirty="0">
                <a:solidFill>
                  <a:srgbClr val="FF6666"/>
                </a:solidFill>
              </a:rPr>
              <a:t>understanding of inclusion</a:t>
            </a:r>
            <a:r>
              <a:rPr lang="en-GB" sz="2000" dirty="0"/>
              <a:t>, </a:t>
            </a:r>
            <a:r>
              <a:rPr lang="en-GB" sz="2000" dirty="0">
                <a:solidFill>
                  <a:srgbClr val="00B050"/>
                </a:solidFill>
              </a:rPr>
              <a:t>the development of common values </a:t>
            </a:r>
            <a:r>
              <a:rPr lang="en-GB" sz="2000" dirty="0">
                <a:solidFill>
                  <a:schemeClr val="accent6">
                    <a:lumMod val="60000"/>
                    <a:lumOff val="40000"/>
                  </a:schemeClr>
                </a:solidFill>
              </a:rPr>
              <a:t>and a positive response to diversity</a:t>
            </a:r>
            <a:r>
              <a:rPr lang="en-GB" sz="2000" dirty="0"/>
              <a:t>.  </a:t>
            </a:r>
            <a:endParaRPr lang="fr-BE"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634921"/>
            <a:ext cx="6671033" cy="3205138"/>
          </a:xfrm>
          <a:prstGeom prst="rect">
            <a:avLst/>
          </a:prstGeom>
        </p:spPr>
      </p:pic>
    </p:spTree>
  </p:cSld>
  <p:clrMapOvr>
    <a:masterClrMapping/>
  </p:clrMapOvr>
  <p:transition>
    <p:pull dir="l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eTwinning and Inclusion</a:t>
            </a:r>
            <a:endParaRPr lang="fr-BE" sz="2400" dirty="0"/>
          </a:p>
        </p:txBody>
      </p:sp>
      <p:sp>
        <p:nvSpPr>
          <p:cNvPr id="3" name="Content Placeholder 2"/>
          <p:cNvSpPr>
            <a:spLocks noGrp="1"/>
          </p:cNvSpPr>
          <p:nvPr>
            <p:ph idx="1"/>
          </p:nvPr>
        </p:nvSpPr>
        <p:spPr>
          <a:xfrm>
            <a:off x="647700" y="1628800"/>
            <a:ext cx="7924800" cy="4097337"/>
          </a:xfrm>
        </p:spPr>
        <p:txBody>
          <a:bodyPr/>
          <a:lstStyle/>
          <a:p>
            <a:r>
              <a:rPr lang="en-GB" sz="2000" dirty="0" smtClean="0"/>
              <a:t>Spring Campaign: The prism of Inclusion</a:t>
            </a:r>
          </a:p>
          <a:p>
            <a:r>
              <a:rPr lang="en-GB" sz="2000" dirty="0" smtClean="0"/>
              <a:t>2 PDWs on the topic of inclusion in 2017</a:t>
            </a:r>
          </a:p>
          <a:p>
            <a:r>
              <a:rPr lang="en-GB" sz="2000" dirty="0" smtClean="0"/>
              <a:t>Featured Groups:</a:t>
            </a:r>
          </a:p>
          <a:p>
            <a:pPr marL="514350" indent="-514350">
              <a:buFont typeface="+mj-lt"/>
              <a:buAutoNum type="romanUcPeriod"/>
            </a:pPr>
            <a:r>
              <a:rPr lang="en-GB" sz="2000" dirty="0" smtClean="0"/>
              <a:t> Inclusive Education</a:t>
            </a:r>
          </a:p>
          <a:p>
            <a:pPr marL="514350" indent="-514350">
              <a:buFont typeface="+mj-lt"/>
              <a:buAutoNum type="romanUcPeriod"/>
            </a:pPr>
            <a:r>
              <a:rPr lang="en-GB" sz="2000" dirty="0" smtClean="0"/>
              <a:t>Gender-know-how to stop stereotypes</a:t>
            </a:r>
          </a:p>
          <a:p>
            <a:pPr marL="514350" indent="-514350">
              <a:buFont typeface="+mj-lt"/>
              <a:buAutoNum type="romanUcPeriod"/>
            </a:pPr>
            <a:r>
              <a:rPr lang="en-GB" sz="2000" dirty="0" smtClean="0"/>
              <a:t>Integrating Migrant Students at School</a:t>
            </a:r>
          </a:p>
          <a:p>
            <a:r>
              <a:rPr lang="en-GB" sz="2000" dirty="0" smtClean="0"/>
              <a:t>Online Seminars</a:t>
            </a:r>
          </a:p>
          <a:p>
            <a:r>
              <a:rPr lang="en-GB" sz="2000" dirty="0" smtClean="0"/>
              <a:t>Learning Events</a:t>
            </a:r>
          </a:p>
          <a:p>
            <a:r>
              <a:rPr lang="en-GB" sz="2000" dirty="0" smtClean="0"/>
              <a:t>eTwinning weeks</a:t>
            </a:r>
            <a:endParaRPr lang="fr-BE" dirty="0" smtClean="0"/>
          </a:p>
          <a:p>
            <a:r>
              <a:rPr lang="en-GB" sz="2000" dirty="0" smtClean="0"/>
              <a:t>European Conference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33">
            <a:off x="5839196" y="4301553"/>
            <a:ext cx="2920373" cy="16203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8784">
            <a:off x="6725404" y="1515367"/>
            <a:ext cx="1612307" cy="2257230"/>
          </a:xfrm>
          <a:prstGeom prst="rect">
            <a:avLst/>
          </a:prstGeom>
        </p:spPr>
      </p:pic>
    </p:spTree>
    <p:extLst>
      <p:ext uri="{BB962C8B-B14F-4D97-AF65-F5344CB8AC3E}">
        <p14:creationId xmlns:p14="http://schemas.microsoft.com/office/powerpoint/2010/main" val="3276541335"/>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762000" y="692150"/>
            <a:ext cx="7696200" cy="1066800"/>
          </a:xfrm>
        </p:spPr>
        <p:txBody>
          <a:bodyPr/>
          <a:lstStyle/>
          <a:p>
            <a:r>
              <a:rPr lang="en-US" altLang="x-none">
                <a:ea typeface="ＭＳ Ｐゴシック" charset="-128"/>
              </a:rPr>
              <a:t>Definition of Community</a:t>
            </a:r>
          </a:p>
        </p:txBody>
      </p:sp>
      <p:sp>
        <p:nvSpPr>
          <p:cNvPr id="3" name="Content Placeholder 2"/>
          <p:cNvSpPr>
            <a:spLocks noGrp="1"/>
          </p:cNvSpPr>
          <p:nvPr>
            <p:ph idx="1"/>
          </p:nvPr>
        </p:nvSpPr>
        <p:spPr>
          <a:xfrm>
            <a:off x="546793" y="1556792"/>
            <a:ext cx="7924800" cy="4097337"/>
          </a:xfrm>
        </p:spPr>
        <p:txBody>
          <a:bodyPr/>
          <a:lstStyle/>
          <a:p>
            <a:pPr>
              <a:defRPr/>
            </a:pPr>
            <a:r>
              <a:rPr lang="en-US" dirty="0" smtClean="0"/>
              <a:t>the </a:t>
            </a:r>
            <a:r>
              <a:rPr lang="en-US" b="1" dirty="0"/>
              <a:t>condition of sharing or having certain attitudes and interests in </a:t>
            </a:r>
            <a:r>
              <a:rPr lang="en-US" b="1" dirty="0" smtClean="0"/>
              <a:t>common</a:t>
            </a:r>
            <a:endParaRPr lang="en-US" b="1" dirty="0"/>
          </a:p>
          <a:p>
            <a:pPr>
              <a:defRPr/>
            </a:pPr>
            <a:r>
              <a:rPr lang="en-US" dirty="0" smtClean="0"/>
              <a:t>a </a:t>
            </a:r>
            <a:r>
              <a:rPr lang="en-US" b="1" dirty="0"/>
              <a:t>similarity or </a:t>
            </a:r>
            <a:r>
              <a:rPr lang="en-US" b="1" dirty="0" smtClean="0"/>
              <a:t>identity</a:t>
            </a:r>
          </a:p>
          <a:p>
            <a:pPr marL="0" indent="0">
              <a:buFontTx/>
              <a:buNone/>
              <a:defRPr/>
            </a:pPr>
            <a:endParaRPr lang="en-US" sz="1800" b="1" dirty="0" smtClean="0"/>
          </a:p>
          <a:p>
            <a:pPr marL="0" indent="0" algn="r">
              <a:buFontTx/>
              <a:buNone/>
              <a:defRPr/>
            </a:pPr>
            <a:r>
              <a:rPr lang="en-US" sz="1400" dirty="0" smtClean="0"/>
              <a:t>Source: </a:t>
            </a:r>
            <a:r>
              <a:rPr lang="en-US" sz="1400" b="1" i="1" dirty="0" smtClean="0">
                <a:hlinkClick r:id="rId2"/>
              </a:rPr>
              <a:t>http://oxforddictionaries.com/definition/english/community</a:t>
            </a:r>
            <a:r>
              <a:rPr lang="en-US" sz="1400" b="1" i="1" dirty="0" smtClean="0"/>
              <a:t> </a:t>
            </a:r>
            <a:endParaRPr lang="en-US" sz="1400" b="1"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473" y="4581128"/>
            <a:ext cx="4195440" cy="1430895"/>
          </a:xfrm>
          <a:prstGeom prst="rect">
            <a:avLst/>
          </a:prstGeom>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96752"/>
            <a:ext cx="8704081" cy="4636000"/>
          </a:xfrm>
        </p:spPr>
      </p:pic>
    </p:spTree>
    <p:extLst>
      <p:ext uri="{BB962C8B-B14F-4D97-AF65-F5344CB8AC3E}">
        <p14:creationId xmlns:p14="http://schemas.microsoft.com/office/powerpoint/2010/main" val="488944683"/>
      </p:ext>
    </p:extLst>
  </p:cSld>
  <p:clrMapOvr>
    <a:masterClrMapping/>
  </p:clrMapOvr>
  <p:transition>
    <p:pull dir="l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970199"/>
            <a:ext cx="5472608" cy="1384995"/>
          </a:xfrm>
          <a:prstGeom prst="rect">
            <a:avLst/>
          </a:prstGeom>
          <a:solidFill>
            <a:schemeClr val="accent1">
              <a:lumMod val="9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smtClean="0"/>
              <a:t>The </a:t>
            </a:r>
            <a:r>
              <a:rPr lang="en-GB" sz="1200" i="1" dirty="0"/>
              <a:t>meaning of eTwinning is revealed in the experiences of the magical trips that is offering us, through the use of ICT technologies, even in the more remote areas of Europe. That’s how the students’ community widens; the knowledge, the culture, the tradition, the experience, the desire, the expression, transform into Art and </a:t>
            </a:r>
            <a:r>
              <a:rPr lang="en-GB" sz="1200" i="1" dirty="0" smtClean="0"/>
              <a:t>Speech </a:t>
            </a:r>
            <a:r>
              <a:rPr lang="en-GB" sz="1200" i="1" dirty="0"/>
              <a:t>for the Virtue and they root in the most unexpected places, to the archetype of harmony in nature, that the Greeks called </a:t>
            </a:r>
            <a:r>
              <a:rPr lang="en-GB" sz="1200" i="1" dirty="0" err="1"/>
              <a:t>Kosmos</a:t>
            </a:r>
            <a:r>
              <a:rPr lang="en-GB" sz="1200" i="1" dirty="0"/>
              <a:t>. </a:t>
            </a:r>
            <a:r>
              <a:rPr lang="en-GB" sz="1200" i="1" dirty="0" smtClean="0"/>
              <a:t>(Aikaterini </a:t>
            </a:r>
            <a:r>
              <a:rPr lang="en-GB" sz="1200" i="1" dirty="0" err="1" smtClean="0"/>
              <a:t>Tziri</a:t>
            </a:r>
            <a:r>
              <a:rPr lang="en-GB" sz="1200" i="1" dirty="0" smtClean="0"/>
              <a:t>, head teacher, Greece)</a:t>
            </a:r>
            <a:endParaRPr lang="fr-BE" sz="1200" dirty="0"/>
          </a:p>
        </p:txBody>
      </p:sp>
      <p:sp>
        <p:nvSpPr>
          <p:cNvPr id="6" name="TextBox 5"/>
          <p:cNvSpPr txBox="1"/>
          <p:nvPr/>
        </p:nvSpPr>
        <p:spPr>
          <a:xfrm>
            <a:off x="179512" y="2447527"/>
            <a:ext cx="3672408" cy="1754326"/>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a:t>French Guiana is an ultra-marine French region located in South America and therefore one of the outermost region of European control. eTwinning is the window to Europe and offers my students the opportunity to meet virtually with peers and collaborate in educational projects. It is an excellent opportunity to broaden their horizons and develop their European citizenship and sense of belonging to Europe</a:t>
            </a:r>
            <a:r>
              <a:rPr lang="en-GB" sz="1200" i="1" dirty="0" smtClean="0"/>
              <a:t>. (Sandra Macabre, teacher, France)</a:t>
            </a:r>
            <a:endParaRPr lang="fr-BE" sz="1200" dirty="0"/>
          </a:p>
        </p:txBody>
      </p:sp>
      <p:sp>
        <p:nvSpPr>
          <p:cNvPr id="7" name="TextBox 6"/>
          <p:cNvSpPr txBox="1"/>
          <p:nvPr/>
        </p:nvSpPr>
        <p:spPr>
          <a:xfrm>
            <a:off x="5940152" y="970199"/>
            <a:ext cx="2880320" cy="1200329"/>
          </a:xfrm>
          <a:prstGeom prst="rect">
            <a:avLst/>
          </a:prstGeom>
          <a:solidFill>
            <a:srgbClr val="FF6666"/>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smtClean="0"/>
              <a:t>My </a:t>
            </a:r>
            <a:r>
              <a:rPr lang="en-GB" sz="1200" i="1" dirty="0"/>
              <a:t>class has been in many projects with the same school in Europe. I feel as if they are a part of my class. </a:t>
            </a:r>
            <a:endParaRPr lang="en-GB" sz="1200" i="1" dirty="0" smtClean="0"/>
          </a:p>
          <a:p>
            <a:pPr algn="just"/>
            <a:r>
              <a:rPr lang="en-GB" sz="1200" i="1" dirty="0"/>
              <a:t>(</a:t>
            </a:r>
            <a:r>
              <a:rPr lang="en-GB" sz="1200" i="1" dirty="0" err="1"/>
              <a:t>Jón</a:t>
            </a:r>
            <a:r>
              <a:rPr lang="en-GB" sz="1200" i="1" dirty="0"/>
              <a:t> ,10, Iceland)</a:t>
            </a:r>
            <a:endParaRPr lang="fr-BE" sz="1200" i="1" dirty="0"/>
          </a:p>
          <a:p>
            <a:endParaRPr lang="fr-BE" dirty="0"/>
          </a:p>
        </p:txBody>
      </p:sp>
      <p:sp>
        <p:nvSpPr>
          <p:cNvPr id="8" name="TextBox 7"/>
          <p:cNvSpPr txBox="1"/>
          <p:nvPr/>
        </p:nvSpPr>
        <p:spPr>
          <a:xfrm>
            <a:off x="4014406" y="2447527"/>
            <a:ext cx="2448272" cy="2123658"/>
          </a:xfrm>
          <a:prstGeom prst="rect">
            <a:avLst/>
          </a:prstGeom>
          <a:solidFill>
            <a:srgbClr val="92D05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a:t>In our classroom, there are pupils from 13 different nations. We are a great example of how to get along with each other despite different cultural, linguistic and religious backgrounds. We focus on what we have in common; we appreciate the individual backgrounds and learn from each other</a:t>
            </a:r>
            <a:r>
              <a:rPr lang="en-GB" sz="1200" i="1" dirty="0" smtClean="0"/>
              <a:t>. </a:t>
            </a:r>
            <a:r>
              <a:rPr lang="en-GB" sz="1200" i="1" dirty="0"/>
              <a:t>(Kristina Gugerbauer , </a:t>
            </a:r>
            <a:r>
              <a:rPr lang="en-GB" sz="1200" i="1" dirty="0" err="1"/>
              <a:t>teacer</a:t>
            </a:r>
            <a:r>
              <a:rPr lang="en-GB" sz="1200" i="1" dirty="0"/>
              <a:t>, Austria)</a:t>
            </a:r>
            <a:endParaRPr lang="fr-BE" sz="1200" i="1" dirty="0"/>
          </a:p>
        </p:txBody>
      </p:sp>
      <p:sp>
        <p:nvSpPr>
          <p:cNvPr id="9" name="TextBox 8"/>
          <p:cNvSpPr txBox="1"/>
          <p:nvPr/>
        </p:nvSpPr>
        <p:spPr>
          <a:xfrm>
            <a:off x="6625164" y="2355194"/>
            <a:ext cx="2411760" cy="1938992"/>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smtClean="0"/>
              <a:t>My </a:t>
            </a:r>
            <a:r>
              <a:rPr lang="en-GB" sz="1200" i="1" dirty="0"/>
              <a:t>family and I ran from the Syrian war and we came to Turkey 4 years ago. Being a part of this project made us feel important and valued. I could barely understand a few words in Turkish and now I can easily communicate</a:t>
            </a:r>
            <a:r>
              <a:rPr lang="en-GB" sz="1200" dirty="0" smtClean="0"/>
              <a:t>.(Zehra,11, Turkey)</a:t>
            </a:r>
            <a:endParaRPr lang="fr-BE" sz="1200" dirty="0"/>
          </a:p>
          <a:p>
            <a:endParaRPr lang="fr-BE" dirty="0"/>
          </a:p>
        </p:txBody>
      </p:sp>
      <p:sp>
        <p:nvSpPr>
          <p:cNvPr id="10" name="TextBox 9"/>
          <p:cNvSpPr txBox="1"/>
          <p:nvPr/>
        </p:nvSpPr>
        <p:spPr>
          <a:xfrm>
            <a:off x="194507" y="4654390"/>
            <a:ext cx="3888432" cy="1384995"/>
          </a:xfrm>
          <a:prstGeom prst="rect">
            <a:avLst/>
          </a:prstGeom>
          <a:solidFill>
            <a:srgbClr val="00B0F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a:t>Working with eTwinning is the perfect way to improve the skills of my students who come from underprivileged backgrounds and different origins and thanks to this project, each one was able to collaborate actively at their own pace through a reflection on the theme of European Immigration</a:t>
            </a:r>
            <a:r>
              <a:rPr lang="en-GB" sz="1200" i="1" dirty="0" smtClean="0"/>
              <a:t>.(</a:t>
            </a:r>
            <a:r>
              <a:rPr lang="en-GB" sz="1200" i="1" dirty="0" err="1"/>
              <a:t>Murièle</a:t>
            </a:r>
            <a:r>
              <a:rPr lang="en-GB" sz="1200" i="1" dirty="0"/>
              <a:t> </a:t>
            </a:r>
            <a:r>
              <a:rPr lang="en-GB" sz="1200" i="1" dirty="0" smtClean="0"/>
              <a:t>Dejaune, teacher, France)</a:t>
            </a:r>
            <a:endParaRPr lang="fr-BE" sz="1200" i="1" dirty="0"/>
          </a:p>
        </p:txBody>
      </p:sp>
      <p:sp>
        <p:nvSpPr>
          <p:cNvPr id="11" name="TextBox 10"/>
          <p:cNvSpPr txBox="1"/>
          <p:nvPr/>
        </p:nvSpPr>
        <p:spPr>
          <a:xfrm>
            <a:off x="5076056" y="4663518"/>
            <a:ext cx="3888432" cy="1384995"/>
          </a:xfrm>
          <a:prstGeom prst="rect">
            <a:avLst/>
          </a:prstGeom>
          <a:solidFill>
            <a:srgbClr val="FF9966"/>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200" i="1" dirty="0" smtClean="0"/>
              <a:t>I </a:t>
            </a:r>
            <a:r>
              <a:rPr lang="en-GB" sz="1200" i="1" dirty="0"/>
              <a:t>really enjoyed receiving all these postcards. I did not know  eTwinning before. I was surprised to see so many letters. It was a very amusing birthday. I loved being with my colleagues and teachers celebrating this very important day. </a:t>
            </a:r>
            <a:r>
              <a:rPr lang="en-GB" sz="1200" i="1" dirty="0" smtClean="0"/>
              <a:t>(Rebeca, 14, Portugal)</a:t>
            </a:r>
            <a:endParaRPr lang="fr-BE" sz="1200" dirty="0"/>
          </a:p>
          <a:p>
            <a:endParaRPr lang="fr-BE" dirty="0"/>
          </a:p>
        </p:txBody>
      </p:sp>
    </p:spTree>
    <p:extLst>
      <p:ext uri="{BB962C8B-B14F-4D97-AF65-F5344CB8AC3E}">
        <p14:creationId xmlns:p14="http://schemas.microsoft.com/office/powerpoint/2010/main" val="825255090"/>
      </p:ext>
    </p:extLst>
  </p:cSld>
  <p:clrMapOvr>
    <a:masterClrMapping/>
  </p:clrMapOvr>
  <p:transition>
    <p:pull dir="l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eTwinning weeks</a:t>
            </a:r>
            <a:endParaRPr lang="fr-BE"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755" y="1772816"/>
            <a:ext cx="7886700" cy="3000375"/>
          </a:xfrm>
        </p:spPr>
      </p:pic>
      <p:sp>
        <p:nvSpPr>
          <p:cNvPr id="5" name="Rectangle 4"/>
          <p:cNvSpPr/>
          <p:nvPr/>
        </p:nvSpPr>
        <p:spPr>
          <a:xfrm>
            <a:off x="2267744" y="5157192"/>
            <a:ext cx="4903779"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a:t>
            </a:r>
            <a:r>
              <a:rPr lang="en-US" sz="5400" b="1" cap="none" spc="0" dirty="0" err="1" smtClean="0">
                <a:ln w="22225">
                  <a:solidFill>
                    <a:schemeClr val="accent2"/>
                  </a:solidFill>
                  <a:prstDash val="solid"/>
                </a:ln>
                <a:solidFill>
                  <a:schemeClr val="accent2">
                    <a:lumMod val="40000"/>
                    <a:lumOff val="60000"/>
                  </a:schemeClr>
                </a:solidFill>
                <a:effectLst/>
              </a:rPr>
              <a:t>eTwinclusion</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97461641"/>
      </p:ext>
    </p:extLst>
  </p:cSld>
  <p:clrMapOvr>
    <a:masterClrMapping/>
  </p:clrMapOvr>
  <p:transition>
    <p:pull dir="l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Having that in mind…</a:t>
            </a:r>
            <a:endParaRPr lang="fr-BE" dirty="0"/>
          </a:p>
        </p:txBody>
      </p:sp>
      <p:sp>
        <p:nvSpPr>
          <p:cNvPr id="3" name="Content Placeholder 2"/>
          <p:cNvSpPr>
            <a:spLocks noGrp="1"/>
          </p:cNvSpPr>
          <p:nvPr>
            <p:ph idx="1"/>
          </p:nvPr>
        </p:nvSpPr>
        <p:spPr/>
        <p:txBody>
          <a:bodyPr/>
          <a:lstStyle/>
          <a:p>
            <a:r>
              <a:rPr lang="en-GB" sz="2000" dirty="0"/>
              <a:t>"</a:t>
            </a:r>
            <a:r>
              <a:rPr lang="en-GB" sz="2000" b="1" dirty="0"/>
              <a:t>I Am</a:t>
            </a:r>
            <a:r>
              <a:rPr lang="en-GB" sz="2000" dirty="0"/>
              <a:t>" (or "</a:t>
            </a:r>
            <a:r>
              <a:rPr lang="en-GB" sz="2000" b="1" dirty="0"/>
              <a:t>Lines: I Am</a:t>
            </a:r>
            <a:r>
              <a:rPr lang="en-GB" sz="2000" dirty="0" smtClean="0"/>
              <a:t>")</a:t>
            </a:r>
            <a:r>
              <a:rPr lang="en-GB" sz="2000" dirty="0"/>
              <a:t> is a poem written by English poet John Clare in late 1844 or 1845 and published in </a:t>
            </a:r>
            <a:r>
              <a:rPr lang="en-GB" sz="2000" dirty="0" smtClean="0"/>
              <a:t>1848</a:t>
            </a:r>
          </a:p>
          <a:p>
            <a:r>
              <a:rPr lang="en-GB" sz="2000" dirty="0" smtClean="0"/>
              <a:t>Let’s write our “We are poem…” having in mind Inclusion</a:t>
            </a:r>
          </a:p>
          <a:p>
            <a:r>
              <a:rPr lang="fr-BE" sz="2000" dirty="0">
                <a:hlinkClick r:id="rId2"/>
              </a:rPr>
              <a:t>http://</a:t>
            </a:r>
            <a:r>
              <a:rPr lang="fr-BE" sz="2000" dirty="0" smtClean="0">
                <a:hlinkClick r:id="rId2"/>
              </a:rPr>
              <a:t>meetingwords.com/HZ5560urE2</a:t>
            </a:r>
            <a:r>
              <a:rPr lang="fr-BE" sz="2000" dirty="0" smtClean="0"/>
              <a:t> </a:t>
            </a:r>
          </a:p>
          <a:p>
            <a:pPr marL="0" indent="0">
              <a:buNone/>
            </a:pPr>
            <a:endParaRPr lang="fr-BE"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833" y="3501008"/>
            <a:ext cx="5164633" cy="2436471"/>
          </a:xfrm>
          <a:prstGeom prst="rect">
            <a:avLst/>
          </a:prstGeom>
        </p:spPr>
      </p:pic>
    </p:spTree>
    <p:extLst>
      <p:ext uri="{BB962C8B-B14F-4D97-AF65-F5344CB8AC3E}">
        <p14:creationId xmlns:p14="http://schemas.microsoft.com/office/powerpoint/2010/main" val="2158939816"/>
      </p:ext>
    </p:extLst>
  </p:cSld>
  <p:clrMapOvr>
    <a:masterClrMapping/>
  </p:clrMapOvr>
  <p:transition>
    <p:pull dir="l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better support?</a:t>
            </a:r>
            <a:endParaRPr lang="en-GB" dirty="0"/>
          </a:p>
        </p:txBody>
      </p:sp>
      <p:sp>
        <p:nvSpPr>
          <p:cNvPr id="6" name="Content Placeholder 5"/>
          <p:cNvSpPr>
            <a:spLocks noGrp="1"/>
          </p:cNvSpPr>
          <p:nvPr>
            <p:ph idx="1"/>
          </p:nvPr>
        </p:nvSpPr>
        <p:spPr/>
        <p:txBody>
          <a:bodyPr/>
          <a:lstStyle/>
          <a:p>
            <a:endParaRPr lang="en-GB"/>
          </a:p>
        </p:txBody>
      </p:sp>
      <p:pic>
        <p:nvPicPr>
          <p:cNvPr id="7" name="Picture 6"/>
          <p:cNvPicPr>
            <a:picLocks noChangeAspect="1"/>
          </p:cNvPicPr>
          <p:nvPr/>
        </p:nvPicPr>
        <p:blipFill>
          <a:blip r:embed="rId2"/>
          <a:stretch>
            <a:fillRect/>
          </a:stretch>
        </p:blipFill>
        <p:spPr>
          <a:xfrm>
            <a:off x="118414" y="2132856"/>
            <a:ext cx="8779405" cy="3660617"/>
          </a:xfrm>
          <a:prstGeom prst="rect">
            <a:avLst/>
          </a:prstGeom>
        </p:spPr>
      </p:pic>
    </p:spTree>
    <p:extLst>
      <p:ext uri="{BB962C8B-B14F-4D97-AF65-F5344CB8AC3E}">
        <p14:creationId xmlns:p14="http://schemas.microsoft.com/office/powerpoint/2010/main" val="1578862177"/>
      </p:ext>
    </p:extLst>
  </p:cSld>
  <p:clrMapOvr>
    <a:masterClrMapping/>
  </p:clrMapOvr>
  <p:transition>
    <p:pull dir="l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79388" y="2781300"/>
            <a:ext cx="8856662" cy="1066800"/>
          </a:xfrm>
        </p:spPr>
        <p:txBody>
          <a:bodyPr/>
          <a:lstStyle/>
          <a:p>
            <a:endParaRPr lang="en-US"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7" y="1995487"/>
            <a:ext cx="8972550" cy="26384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3476">
            <a:off x="7314718" y="3466091"/>
            <a:ext cx="1629543" cy="2286153"/>
          </a:xfrm>
          <a:prstGeom prst="rect">
            <a:avLst/>
          </a:prstGeom>
        </p:spPr>
      </p:pic>
    </p:spTree>
    <p:extLst>
      <p:ext uri="{BB962C8B-B14F-4D97-AF65-F5344CB8AC3E}">
        <p14:creationId xmlns:p14="http://schemas.microsoft.com/office/powerpoint/2010/main" val="4991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988840"/>
            <a:ext cx="7206244" cy="4097337"/>
          </a:xfrm>
        </p:spPr>
      </p:pic>
      <p:sp>
        <p:nvSpPr>
          <p:cNvPr id="5" name="TextBox 4"/>
          <p:cNvSpPr txBox="1"/>
          <p:nvPr/>
        </p:nvSpPr>
        <p:spPr>
          <a:xfrm>
            <a:off x="2195736" y="1556792"/>
            <a:ext cx="5040560" cy="276999"/>
          </a:xfrm>
          <a:prstGeom prst="rect">
            <a:avLst/>
          </a:prstGeom>
          <a:noFill/>
        </p:spPr>
        <p:txBody>
          <a:bodyPr wrap="square" rtlCol="0">
            <a:spAutoFit/>
          </a:bodyPr>
          <a:lstStyle/>
          <a:p>
            <a:r>
              <a:rPr lang="fr-BE" sz="1200" dirty="0">
                <a:hlinkClick r:id="rId3"/>
              </a:rPr>
              <a:t>https://</a:t>
            </a:r>
            <a:r>
              <a:rPr lang="fr-BE" sz="1200" dirty="0" smtClean="0">
                <a:hlinkClick r:id="rId3"/>
              </a:rPr>
              <a:t>www.youtube.com/watch?v=uWXUWepSak4</a:t>
            </a:r>
            <a:r>
              <a:rPr lang="fr-BE" sz="1200" dirty="0" smtClean="0"/>
              <a:t> </a:t>
            </a:r>
            <a:endParaRPr lang="fr-BE" sz="1200" dirty="0"/>
          </a:p>
        </p:txBody>
      </p:sp>
    </p:spTree>
    <p:extLst>
      <p:ext uri="{BB962C8B-B14F-4D97-AF65-F5344CB8AC3E}">
        <p14:creationId xmlns:p14="http://schemas.microsoft.com/office/powerpoint/2010/main" val="1895248223"/>
      </p:ext>
    </p:extLst>
  </p:cSld>
  <p:clrMapOvr>
    <a:masterClrMapping/>
  </p:clrMapOvr>
  <p:transition>
    <p:pull dir="l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endParaRPr lang="fr-FR" altLang="x-none">
              <a:ea typeface="MS PGothic" charset="-128"/>
            </a:endParaRPr>
          </a:p>
        </p:txBody>
      </p:sp>
      <p:sp>
        <p:nvSpPr>
          <p:cNvPr id="3" name="Content Placeholder 2"/>
          <p:cNvSpPr>
            <a:spLocks noGrp="1"/>
          </p:cNvSpPr>
          <p:nvPr>
            <p:ph idx="1"/>
          </p:nvPr>
        </p:nvSpPr>
        <p:spPr/>
        <p:txBody>
          <a:bodyPr/>
          <a:lstStyle/>
          <a:p>
            <a:pPr algn="ctr">
              <a:defRPr/>
            </a:pPr>
            <a:r>
              <a:rPr lang="en-US" dirty="0" smtClean="0">
                <a:ea typeface="+mn-ea"/>
                <a:cs typeface="+mn-cs"/>
              </a:rPr>
              <a:t>Thank you for your attention!</a:t>
            </a:r>
          </a:p>
          <a:p>
            <a:pPr marL="0" indent="0" algn="ctr">
              <a:buFontTx/>
              <a:buNone/>
              <a:defRPr/>
            </a:pPr>
            <a:r>
              <a:rPr lang="en-US" dirty="0" smtClean="0">
                <a:ea typeface="+mn-ea"/>
                <a:cs typeface="+mn-cs"/>
                <a:hlinkClick r:id="rId2"/>
              </a:rPr>
              <a:t>Claire.Morvan@eun.org</a:t>
            </a:r>
            <a:endParaRPr lang="en-US" dirty="0" smtClean="0">
              <a:ea typeface="+mn-ea"/>
              <a:cs typeface="+mn-cs"/>
            </a:endParaRPr>
          </a:p>
          <a:p>
            <a:pPr marL="0" indent="0" algn="ctr">
              <a:buFontTx/>
              <a:buNone/>
              <a:defRPr/>
            </a:pPr>
            <a:r>
              <a:rPr lang="en-US" dirty="0" smtClean="0">
                <a:ea typeface="+mn-ea"/>
                <a:cs typeface="+mn-cs"/>
              </a:rPr>
              <a:t> </a:t>
            </a:r>
          </a:p>
        </p:txBody>
      </p:sp>
    </p:spTree>
  </p:cSld>
  <p:clrMapOvr>
    <a:masterClrMapping/>
  </p:clrMapOvr>
  <p:transition>
    <p:pull dir="l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eTwinning and eTwinning Plus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1628800"/>
            <a:ext cx="5039240" cy="295203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3212976"/>
            <a:ext cx="4566870" cy="2901781"/>
          </a:xfrm>
          <a:prstGeom prst="rect">
            <a:avLst/>
          </a:prstGeom>
        </p:spPr>
      </p:pic>
      <p:sp>
        <p:nvSpPr>
          <p:cNvPr id="6" name="TextBox 5"/>
          <p:cNvSpPr txBox="1"/>
          <p:nvPr/>
        </p:nvSpPr>
        <p:spPr>
          <a:xfrm>
            <a:off x="971600" y="4684458"/>
            <a:ext cx="2768446" cy="1477328"/>
          </a:xfrm>
          <a:prstGeom prst="rect">
            <a:avLst/>
          </a:prstGeom>
          <a:noFill/>
        </p:spPr>
        <p:txBody>
          <a:bodyPr wrap="square" rtlCol="0">
            <a:spAutoFit/>
          </a:bodyPr>
          <a:lstStyle/>
          <a:p>
            <a:pPr algn="ctr"/>
            <a:r>
              <a:rPr lang="en-US" sz="1800" dirty="0" smtClean="0"/>
              <a:t>Armenia- Azerbaijan- Georgia</a:t>
            </a:r>
          </a:p>
          <a:p>
            <a:pPr algn="ctr"/>
            <a:r>
              <a:rPr lang="en-US" sz="1800" dirty="0" smtClean="0"/>
              <a:t>Moldova </a:t>
            </a:r>
            <a:r>
              <a:rPr lang="mr-IN" sz="1800" dirty="0" smtClean="0"/>
              <a:t>–</a:t>
            </a:r>
            <a:r>
              <a:rPr lang="en-US" sz="1800" dirty="0" smtClean="0"/>
              <a:t> Tunisia – Ukraine – Jordan- Lebanon </a:t>
            </a:r>
            <a:endParaRPr lang="en-US" sz="1800" dirty="0"/>
          </a:p>
        </p:txBody>
      </p:sp>
    </p:spTree>
    <p:extLst>
      <p:ext uri="{BB962C8B-B14F-4D97-AF65-F5344CB8AC3E}">
        <p14:creationId xmlns:p14="http://schemas.microsoft.com/office/powerpoint/2010/main" val="125385401"/>
      </p:ext>
    </p:extLst>
  </p:cSld>
  <p:clrMapOvr>
    <a:masterClrMapping/>
  </p:clrMapOvr>
  <p:transition>
    <p:pull dir="l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780043" y="2075396"/>
            <a:ext cx="4864100" cy="706437"/>
          </a:xfrm>
        </p:spPr>
        <p:txBody>
          <a:bodyPr/>
          <a:lstStyle/>
          <a:p>
            <a:r>
              <a:rPr lang="en-US" altLang="x-none" sz="2800" dirty="0" smtClean="0">
                <a:latin typeface="+mj-lt"/>
                <a:ea typeface="ＭＳ Ｐゴシック" charset="-128"/>
              </a:rPr>
              <a:t>Collaboration</a:t>
            </a:r>
          </a:p>
          <a:p>
            <a:r>
              <a:rPr lang="en-US" altLang="x-none" sz="2800" dirty="0">
                <a:ea typeface="ＭＳ Ｐゴシック" charset="-128"/>
              </a:rPr>
              <a:t>Professional Development</a:t>
            </a:r>
          </a:p>
          <a:p>
            <a:r>
              <a:rPr lang="en-US" altLang="x-none" sz="2800" dirty="0" smtClean="0">
                <a:latin typeface="+mj-lt"/>
                <a:ea typeface="ＭＳ Ｐゴシック" charset="-128"/>
              </a:rPr>
              <a:t>Innovation </a:t>
            </a:r>
          </a:p>
          <a:p>
            <a:r>
              <a:rPr lang="en-US" altLang="x-none" sz="2800" dirty="0" smtClean="0">
                <a:latin typeface="+mj-lt"/>
                <a:ea typeface="ＭＳ Ｐゴシック" charset="-128"/>
              </a:rPr>
              <a:t>Support</a:t>
            </a:r>
          </a:p>
          <a:p>
            <a:r>
              <a:rPr lang="en-US" sz="2800" dirty="0" smtClean="0">
                <a:latin typeface="+mj-lt"/>
              </a:rPr>
              <a:t>Recognition</a:t>
            </a:r>
          </a:p>
        </p:txBody>
      </p:sp>
      <p:sp>
        <p:nvSpPr>
          <p:cNvPr id="22532" name="Slide Number Placeholder 3"/>
          <p:cNvSpPr>
            <a:spLocks noGrp="1"/>
          </p:cNvSpPr>
          <p:nvPr>
            <p:ph type="sldNum" sz="quarter" idx="4294967295"/>
          </p:nvPr>
        </p:nvSpPr>
        <p:spPr bwMode="auto">
          <a:xfrm>
            <a:off x="8215313" y="6356350"/>
            <a:ext cx="471487"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fld id="{C8284F6C-4F12-0248-A3A6-58C6EE26A0E6}" type="slidenum">
              <a:rPr lang="fr-FR" altLang="x-none" sz="1200">
                <a:solidFill>
                  <a:srgbClr val="0177C1"/>
                </a:solidFill>
                <a:ea typeface="ＭＳ Ｐゴシック" charset="-128"/>
              </a:rPr>
              <a:pPr eaLnBrk="1" hangingPunct="1"/>
              <a:t>6</a:t>
            </a:fld>
            <a:endParaRPr lang="fr-FR" altLang="x-none" sz="1200">
              <a:solidFill>
                <a:srgbClr val="0177C1"/>
              </a:solidFill>
              <a:ea typeface="ＭＳ Ｐゴシック" charset="-128"/>
            </a:endParaRPr>
          </a:p>
        </p:txBody>
      </p:sp>
      <p:sp>
        <p:nvSpPr>
          <p:cNvPr id="22533" name="Title 2"/>
          <p:cNvSpPr>
            <a:spLocks noGrp="1"/>
          </p:cNvSpPr>
          <p:nvPr>
            <p:ph type="title"/>
          </p:nvPr>
        </p:nvSpPr>
        <p:spPr/>
        <p:txBody>
          <a:bodyPr/>
          <a:lstStyle/>
          <a:p>
            <a:r>
              <a:rPr lang="en-US" altLang="x-none">
                <a:ea typeface="ＭＳ Ｐゴシック" charset="-128"/>
              </a:rPr>
              <a:t>eTwinning is about ….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043" y="3717032"/>
            <a:ext cx="4781018" cy="3078329"/>
          </a:xfrm>
          <a:prstGeom prst="rect">
            <a:avLst/>
          </a:prstGeom>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tLang="x-none" sz="3200">
                <a:ea typeface="ＭＳ Ｐゴシック" charset="-128"/>
              </a:rPr>
              <a:t>Professional Development Opportunities </a:t>
            </a:r>
          </a:p>
        </p:txBody>
      </p:sp>
      <p:graphicFrame>
        <p:nvGraphicFramePr>
          <p:cNvPr id="5" name="Content Placeholder 3"/>
          <p:cNvGraphicFramePr>
            <a:graphicFrameLocks/>
          </p:cNvGraphicFramePr>
          <p:nvPr>
            <p:extLst>
              <p:ext uri="{D42A27DB-BD31-4B8C-83A1-F6EECF244321}">
                <p14:modId xmlns:p14="http://schemas.microsoft.com/office/powerpoint/2010/main" val="2020447305"/>
              </p:ext>
            </p:extLst>
          </p:nvPr>
        </p:nvGraphicFramePr>
        <p:xfrm>
          <a:off x="467544" y="1556792"/>
          <a:ext cx="813670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pull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92696"/>
            <a:ext cx="7696200" cy="1066800"/>
          </a:xfrm>
        </p:spPr>
        <p:txBody>
          <a:bodyPr/>
          <a:lstStyle/>
          <a:p>
            <a:r>
              <a:rPr lang="en-US" dirty="0" smtClean="0"/>
              <a:t>Quality in eTwinning</a:t>
            </a:r>
            <a:endParaRPr lang="en-US" dirty="0"/>
          </a:p>
        </p:txBody>
      </p:sp>
      <p:sp>
        <p:nvSpPr>
          <p:cNvPr id="3" name="Content Placeholder 2"/>
          <p:cNvSpPr>
            <a:spLocks noGrp="1"/>
          </p:cNvSpPr>
          <p:nvPr>
            <p:ph idx="1"/>
          </p:nvPr>
        </p:nvSpPr>
        <p:spPr>
          <a:xfrm>
            <a:off x="539750" y="1412776"/>
            <a:ext cx="7924800" cy="4529683"/>
          </a:xfrm>
        </p:spPr>
        <p:txBody>
          <a:bodyPr/>
          <a:lstStyle/>
          <a:p>
            <a:r>
              <a:rPr lang="en-US" dirty="0" smtClean="0"/>
              <a:t> </a:t>
            </a:r>
            <a:r>
              <a:rPr lang="en-US" sz="2400" dirty="0" smtClean="0"/>
              <a:t>National </a:t>
            </a:r>
            <a:r>
              <a:rPr lang="mr-IN" sz="2400" dirty="0" smtClean="0"/>
              <a:t>–</a:t>
            </a:r>
            <a:r>
              <a:rPr lang="en-US" sz="2400" dirty="0" smtClean="0"/>
              <a:t> European Quality Labels</a:t>
            </a:r>
          </a:p>
          <a:p>
            <a:r>
              <a:rPr lang="en-US" sz="2400" dirty="0"/>
              <a:t> </a:t>
            </a:r>
            <a:r>
              <a:rPr lang="en-US" sz="2400" dirty="0" smtClean="0"/>
              <a:t> National - European Awards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394" y="2420888"/>
            <a:ext cx="4863512" cy="4077072"/>
          </a:xfrm>
          <a:prstGeom prst="rect">
            <a:avLst/>
          </a:prstGeom>
        </p:spPr>
      </p:pic>
    </p:spTree>
    <p:extLst>
      <p:ext uri="{BB962C8B-B14F-4D97-AF65-F5344CB8AC3E}">
        <p14:creationId xmlns:p14="http://schemas.microsoft.com/office/powerpoint/2010/main" val="1309170965"/>
      </p:ext>
    </p:extLst>
  </p:cSld>
  <p:clrMapOvr>
    <a:masterClrMapping/>
  </p:clrMapOvr>
  <p:transition>
    <p:pull dir="l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Is it successful?</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55592053"/>
      </p:ext>
    </p:extLst>
  </p:cSld>
  <p:clrMapOvr>
    <a:masterClrMapping/>
  </p:clrMapOvr>
  <p:transition>
    <p:pull dir="lu"/>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Twinning_a new way to look at school" id="{ADAE6355-A600-4A48-A45A-17EFCC9A3B48}" vid="{75EB804C-488D-A54D-935F-6DB3B7077DE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eTwinning_plenary_PDW_Slovenia</Template>
  <TotalTime>2379</TotalTime>
  <Words>999</Words>
  <Application>Microsoft Office PowerPoint</Application>
  <PresentationFormat>On-screen Show (4:3)</PresentationFormat>
  <Paragraphs>163</Paragraphs>
  <Slides>47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MS PGothic</vt:lpstr>
      <vt:lpstr>MS PGothic</vt:lpstr>
      <vt:lpstr>Arial</vt:lpstr>
      <vt:lpstr>Calibri</vt:lpstr>
      <vt:lpstr>Blank Presentation</vt:lpstr>
      <vt:lpstr>eTwinning: creating an inclusive school</vt:lpstr>
      <vt:lpstr>Migrants and refugees</vt:lpstr>
      <vt:lpstr>What is eTwinning? </vt:lpstr>
      <vt:lpstr>Definition of Community</vt:lpstr>
      <vt:lpstr>eTwinning and eTwinning Plus</vt:lpstr>
      <vt:lpstr>eTwinning is about …. </vt:lpstr>
      <vt:lpstr>Professional Development Opportunities </vt:lpstr>
      <vt:lpstr>Quality in eTwinning</vt:lpstr>
      <vt:lpstr>Is it successful?</vt:lpstr>
      <vt:lpstr>eTwinning= right answer at the right moment</vt:lpstr>
      <vt:lpstr>PowerPoint Presentation</vt:lpstr>
      <vt:lpstr>A clear success</vt:lpstr>
      <vt:lpstr>PowerPoint Presentation</vt:lpstr>
      <vt:lpstr>How does it work? </vt:lpstr>
      <vt:lpstr>PowerPoint Presentation</vt:lpstr>
      <vt:lpstr>PowerPoint Presentation</vt:lpstr>
      <vt:lpstr>How do we work with national network?</vt:lpstr>
      <vt:lpstr>Teacher at the core</vt:lpstr>
      <vt:lpstr>Do you have evidence?</vt:lpstr>
      <vt:lpstr>Monitoring Report 2017</vt:lpstr>
      <vt:lpstr>PowerPoint Presentation</vt:lpstr>
      <vt:lpstr>PowerPoint Presentation</vt:lpstr>
      <vt:lpstr>PowerPoint Presentation</vt:lpstr>
      <vt:lpstr>PowerPoint Presentation</vt:lpstr>
      <vt:lpstr>Room for improvement? </vt:lpstr>
      <vt:lpstr>What about future?</vt:lpstr>
      <vt:lpstr>PowerPoint Presentation</vt:lpstr>
      <vt:lpstr>PowerPoint Presentation</vt:lpstr>
      <vt:lpstr>PowerPoint Presentation</vt:lpstr>
      <vt:lpstr>PowerPoint Presentation</vt:lpstr>
      <vt:lpstr>Is eTwinning inclusive?</vt:lpstr>
      <vt:lpstr>A Peacock in the Land of Penguins </vt:lpstr>
      <vt:lpstr>Inclusion: the idea that everyone should be able to use the same facilities, take part in the same activities and enjoy the same experiences, including people who have a disability or other disadvantages.</vt:lpstr>
      <vt:lpstr>PowerPoint Presentation</vt:lpstr>
      <vt:lpstr>PowerPoint Presentation</vt:lpstr>
      <vt:lpstr>Inclusion projects</vt:lpstr>
      <vt:lpstr>PowerPoint Presentation</vt:lpstr>
      <vt:lpstr>Since 2005, teachers who work in eTwinning projects have had as their main aim to desire: to widen the horizons of their pupils open for them a window to Europe through activities that promote the understanding of inclusion, the development of common values and a positive response to diversity.  </vt:lpstr>
      <vt:lpstr>eTwinning and Inclusion</vt:lpstr>
      <vt:lpstr>PowerPoint Presentation</vt:lpstr>
      <vt:lpstr>PowerPoint Presentation</vt:lpstr>
      <vt:lpstr>eTwinning weeks</vt:lpstr>
      <vt:lpstr>Having that in mind…</vt:lpstr>
      <vt:lpstr>How to better support?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 of eTwinning</dc:title>
  <dc:creator>Irene Pateraki</dc:creator>
  <cp:lastModifiedBy>Claire Morvan</cp:lastModifiedBy>
  <cp:revision>65</cp:revision>
  <cp:lastPrinted>2014-11-04T16:28:28Z</cp:lastPrinted>
  <dcterms:created xsi:type="dcterms:W3CDTF">2017-05-12T07:56:10Z</dcterms:created>
  <dcterms:modified xsi:type="dcterms:W3CDTF">2018-10-04T21:06:20Z</dcterms:modified>
</cp:coreProperties>
</file>