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7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8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9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77" r:id="rId3"/>
    <p:sldId id="282" r:id="rId4"/>
    <p:sldId id="283" r:id="rId5"/>
    <p:sldId id="284" r:id="rId6"/>
    <p:sldId id="285" r:id="rId7"/>
    <p:sldId id="286" r:id="rId8"/>
    <p:sldId id="287" r:id="rId9"/>
    <p:sldId id="289" r:id="rId10"/>
    <p:sldId id="290" r:id="rId11"/>
    <p:sldId id="27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F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57DBFB6-8906-400F-97AB-B187739B785C}" v="4812" dt="2023-05-16T06:00:10.48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95" autoAdjust="0"/>
    <p:restoredTop sz="94635"/>
  </p:normalViewPr>
  <p:slideViewPr>
    <p:cSldViewPr snapToGrid="0">
      <p:cViewPr varScale="1">
        <p:scale>
          <a:sx n="74" d="100"/>
          <a:sy n="74" d="100"/>
        </p:scale>
        <p:origin x="86" y="1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o Serapioni" userId="56878ce1-5761-4940-9281-eb1d921f5b05" providerId="ADAL" clId="{D57DBFB6-8906-400F-97AB-B187739B785C}"/>
    <pc:docChg chg="undo custSel addSld delSld modSld">
      <pc:chgData name="Martino Serapioni" userId="56878ce1-5761-4940-9281-eb1d921f5b05" providerId="ADAL" clId="{D57DBFB6-8906-400F-97AB-B187739B785C}" dt="2023-05-16T07:07:46.710" v="10561" actId="478"/>
      <pc:docMkLst>
        <pc:docMk/>
      </pc:docMkLst>
      <pc:sldChg chg="addSp delSp modSp mod">
        <pc:chgData name="Martino Serapioni" userId="56878ce1-5761-4940-9281-eb1d921f5b05" providerId="ADAL" clId="{D57DBFB6-8906-400F-97AB-B187739B785C}" dt="2023-05-15T20:24:29.995" v="9626" actId="20577"/>
        <pc:sldMkLst>
          <pc:docMk/>
          <pc:sldMk cId="3449456692" sldId="257"/>
        </pc:sldMkLst>
        <pc:spChg chg="add del mod">
          <ac:chgData name="Martino Serapioni" userId="56878ce1-5761-4940-9281-eb1d921f5b05" providerId="ADAL" clId="{D57DBFB6-8906-400F-97AB-B187739B785C}" dt="2023-05-15T20:24:29.995" v="9626" actId="20577"/>
          <ac:spMkLst>
            <pc:docMk/>
            <pc:sldMk cId="3449456692" sldId="257"/>
            <ac:spMk id="132" creationId="{00000000-0000-0000-0000-000000000000}"/>
          </ac:spMkLst>
        </pc:spChg>
      </pc:sldChg>
      <pc:sldChg chg="del">
        <pc:chgData name="Martino Serapioni" userId="56878ce1-5761-4940-9281-eb1d921f5b05" providerId="ADAL" clId="{D57DBFB6-8906-400F-97AB-B187739B785C}" dt="2023-05-15T10:55:00.088" v="1136" actId="47"/>
        <pc:sldMkLst>
          <pc:docMk/>
          <pc:sldMk cId="1465044964" sldId="274"/>
        </pc:sldMkLst>
      </pc:sldChg>
      <pc:sldChg chg="delSp modSp del mod">
        <pc:chgData name="Martino Serapioni" userId="56878ce1-5761-4940-9281-eb1d921f5b05" providerId="ADAL" clId="{D57DBFB6-8906-400F-97AB-B187739B785C}" dt="2023-05-15T07:25:26.997" v="487" actId="2696"/>
        <pc:sldMkLst>
          <pc:docMk/>
          <pc:sldMk cId="3774250949" sldId="276"/>
        </pc:sldMkLst>
        <pc:spChg chg="del mod">
          <ac:chgData name="Martino Serapioni" userId="56878ce1-5761-4940-9281-eb1d921f5b05" providerId="ADAL" clId="{D57DBFB6-8906-400F-97AB-B187739B785C}" dt="2023-05-15T07:05:13.400" v="53"/>
          <ac:spMkLst>
            <pc:docMk/>
            <pc:sldMk cId="3774250949" sldId="276"/>
            <ac:spMk id="4" creationId="{63F2A01B-1BD8-4C40-BC63-131E441F2A09}"/>
          </ac:spMkLst>
        </pc:spChg>
        <pc:spChg chg="mod">
          <ac:chgData name="Martino Serapioni" userId="56878ce1-5761-4940-9281-eb1d921f5b05" providerId="ADAL" clId="{D57DBFB6-8906-400F-97AB-B187739B785C}" dt="2023-05-14T13:47:39.413" v="3" actId="20577"/>
          <ac:spMkLst>
            <pc:docMk/>
            <pc:sldMk cId="3774250949" sldId="276"/>
            <ac:spMk id="5" creationId="{4B8B112F-D152-9C4D-7669-DC1F1C3BF5A4}"/>
          </ac:spMkLst>
        </pc:spChg>
      </pc:sldChg>
      <pc:sldChg chg="addSp delSp modSp mod setBg">
        <pc:chgData name="Martino Serapioni" userId="56878ce1-5761-4940-9281-eb1d921f5b05" providerId="ADAL" clId="{D57DBFB6-8906-400F-97AB-B187739B785C}" dt="2023-05-15T20:58:04.419" v="9940" actId="122"/>
        <pc:sldMkLst>
          <pc:docMk/>
          <pc:sldMk cId="1054104075" sldId="277"/>
        </pc:sldMkLst>
        <pc:spChg chg="mod">
          <ac:chgData name="Martino Serapioni" userId="56878ce1-5761-4940-9281-eb1d921f5b05" providerId="ADAL" clId="{D57DBFB6-8906-400F-97AB-B187739B785C}" dt="2023-05-15T20:58:04.419" v="9940" actId="122"/>
          <ac:spMkLst>
            <pc:docMk/>
            <pc:sldMk cId="1054104075" sldId="277"/>
            <ac:spMk id="4" creationId="{63F2A01B-1BD8-4C40-BC63-131E441F2A09}"/>
          </ac:spMkLst>
        </pc:spChg>
        <pc:spChg chg="mod">
          <ac:chgData name="Martino Serapioni" userId="56878ce1-5761-4940-9281-eb1d921f5b05" providerId="ADAL" clId="{D57DBFB6-8906-400F-97AB-B187739B785C}" dt="2023-05-15T20:52:56.972" v="9865" actId="20577"/>
          <ac:spMkLst>
            <pc:docMk/>
            <pc:sldMk cId="1054104075" sldId="277"/>
            <ac:spMk id="5" creationId="{4B8B112F-D152-9C4D-7669-DC1F1C3BF5A4}"/>
          </ac:spMkLst>
        </pc:spChg>
        <pc:spChg chg="del">
          <ac:chgData name="Martino Serapioni" userId="56878ce1-5761-4940-9281-eb1d921f5b05" providerId="ADAL" clId="{D57DBFB6-8906-400F-97AB-B187739B785C}" dt="2023-05-15T07:08:54.671" v="160" actId="478"/>
          <ac:spMkLst>
            <pc:docMk/>
            <pc:sldMk cId="1054104075" sldId="277"/>
            <ac:spMk id="6" creationId="{FDCF99AE-EDD7-CC4B-A860-A81406240085}"/>
          </ac:spMkLst>
        </pc:spChg>
        <pc:spChg chg="add del mod">
          <ac:chgData name="Martino Serapioni" userId="56878ce1-5761-4940-9281-eb1d921f5b05" providerId="ADAL" clId="{D57DBFB6-8906-400F-97AB-B187739B785C}" dt="2023-05-15T07:21:39.161" v="474" actId="478"/>
          <ac:spMkLst>
            <pc:docMk/>
            <pc:sldMk cId="1054104075" sldId="277"/>
            <ac:spMk id="8" creationId="{F0027B55-2137-7D19-78F6-8D66BD6F2874}"/>
          </ac:spMkLst>
        </pc:spChg>
        <pc:spChg chg="add del">
          <ac:chgData name="Martino Serapioni" userId="56878ce1-5761-4940-9281-eb1d921f5b05" providerId="ADAL" clId="{D57DBFB6-8906-400F-97AB-B187739B785C}" dt="2023-05-15T07:21:22.556" v="472" actId="478"/>
          <ac:spMkLst>
            <pc:docMk/>
            <pc:sldMk cId="1054104075" sldId="277"/>
            <ac:spMk id="9" creationId="{043699B5-E529-DA24-1E7F-6BED77AC81E7}"/>
          </ac:spMkLst>
        </pc:spChg>
        <pc:spChg chg="add del">
          <ac:chgData name="Martino Serapioni" userId="56878ce1-5761-4940-9281-eb1d921f5b05" providerId="ADAL" clId="{D57DBFB6-8906-400F-97AB-B187739B785C}" dt="2023-05-15T07:21:20.868" v="471" actId="478"/>
          <ac:spMkLst>
            <pc:docMk/>
            <pc:sldMk cId="1054104075" sldId="277"/>
            <ac:spMk id="10" creationId="{811CADB4-C693-3CD6-EB1D-DDC05FBEF83F}"/>
          </ac:spMkLst>
        </pc:spChg>
        <pc:spChg chg="add mod">
          <ac:chgData name="Martino Serapioni" userId="56878ce1-5761-4940-9281-eb1d921f5b05" providerId="ADAL" clId="{D57DBFB6-8906-400F-97AB-B187739B785C}" dt="2023-05-15T20:53:12.872" v="9866" actId="1076"/>
          <ac:spMkLst>
            <pc:docMk/>
            <pc:sldMk cId="1054104075" sldId="277"/>
            <ac:spMk id="11" creationId="{F1F9199B-FB9F-1D24-04D3-43B9D19825A6}"/>
          </ac:spMkLst>
        </pc:spChg>
        <pc:cxnChg chg="add del mod">
          <ac:chgData name="Martino Serapioni" userId="56878ce1-5761-4940-9281-eb1d921f5b05" providerId="ADAL" clId="{D57DBFB6-8906-400F-97AB-B187739B785C}" dt="2023-05-15T20:52:41.505" v="9859" actId="478"/>
          <ac:cxnSpMkLst>
            <pc:docMk/>
            <pc:sldMk cId="1054104075" sldId="277"/>
            <ac:cxnSpMk id="7" creationId="{83BEAF57-CBD7-D180-4700-E7D54B6926E0}"/>
          </ac:cxnSpMkLst>
        </pc:cxnChg>
      </pc:sldChg>
      <pc:sldChg chg="del">
        <pc:chgData name="Martino Serapioni" userId="56878ce1-5761-4940-9281-eb1d921f5b05" providerId="ADAL" clId="{D57DBFB6-8906-400F-97AB-B187739B785C}" dt="2023-05-15T07:25:45.628" v="489" actId="2696"/>
        <pc:sldMkLst>
          <pc:docMk/>
          <pc:sldMk cId="1725782252" sldId="278"/>
        </pc:sldMkLst>
      </pc:sldChg>
      <pc:sldChg chg="del">
        <pc:chgData name="Martino Serapioni" userId="56878ce1-5761-4940-9281-eb1d921f5b05" providerId="ADAL" clId="{D57DBFB6-8906-400F-97AB-B187739B785C}" dt="2023-05-15T10:54:07.134" v="1134" actId="2696"/>
        <pc:sldMkLst>
          <pc:docMk/>
          <pc:sldMk cId="477577621" sldId="279"/>
        </pc:sldMkLst>
      </pc:sldChg>
      <pc:sldChg chg="del">
        <pc:chgData name="Martino Serapioni" userId="56878ce1-5761-4940-9281-eb1d921f5b05" providerId="ADAL" clId="{D57DBFB6-8906-400F-97AB-B187739B785C}" dt="2023-05-15T10:54:58.012" v="1135" actId="47"/>
        <pc:sldMkLst>
          <pc:docMk/>
          <pc:sldMk cId="3619697334" sldId="281"/>
        </pc:sldMkLst>
      </pc:sldChg>
      <pc:sldChg chg="addSp delSp modSp add mod setBg">
        <pc:chgData name="Martino Serapioni" userId="56878ce1-5761-4940-9281-eb1d921f5b05" providerId="ADAL" clId="{D57DBFB6-8906-400F-97AB-B187739B785C}" dt="2023-05-15T21:24:29.372" v="10078" actId="113"/>
        <pc:sldMkLst>
          <pc:docMk/>
          <pc:sldMk cId="2041344613" sldId="282"/>
        </pc:sldMkLst>
        <pc:spChg chg="add del mod">
          <ac:chgData name="Martino Serapioni" userId="56878ce1-5761-4940-9281-eb1d921f5b05" providerId="ADAL" clId="{D57DBFB6-8906-400F-97AB-B187739B785C}" dt="2023-05-15T10:21:18.264" v="864" actId="767"/>
          <ac:spMkLst>
            <pc:docMk/>
            <pc:sldMk cId="2041344613" sldId="282"/>
            <ac:spMk id="3" creationId="{CBA3E5C4-C201-19CE-F3C9-74C82E3726C0}"/>
          </ac:spMkLst>
        </pc:spChg>
        <pc:spChg chg="mod">
          <ac:chgData name="Martino Serapioni" userId="56878ce1-5761-4940-9281-eb1d921f5b05" providerId="ADAL" clId="{D57DBFB6-8906-400F-97AB-B187739B785C}" dt="2023-05-15T20:52:20.453" v="9857" actId="207"/>
          <ac:spMkLst>
            <pc:docMk/>
            <pc:sldMk cId="2041344613" sldId="282"/>
            <ac:spMk id="4" creationId="{63F2A01B-1BD8-4C40-BC63-131E441F2A09}"/>
          </ac:spMkLst>
        </pc:spChg>
        <pc:spChg chg="add del mod">
          <ac:chgData name="Martino Serapioni" userId="56878ce1-5761-4940-9281-eb1d921f5b05" providerId="ADAL" clId="{D57DBFB6-8906-400F-97AB-B187739B785C}" dt="2023-05-15T21:21:07.312" v="9941" actId="1076"/>
          <ac:spMkLst>
            <pc:docMk/>
            <pc:sldMk cId="2041344613" sldId="282"/>
            <ac:spMk id="5" creationId="{4B8B112F-D152-9C4D-7669-DC1F1C3BF5A4}"/>
          </ac:spMkLst>
        </pc:spChg>
        <pc:spChg chg="add mod">
          <ac:chgData name="Martino Serapioni" userId="56878ce1-5761-4940-9281-eb1d921f5b05" providerId="ADAL" clId="{D57DBFB6-8906-400F-97AB-B187739B785C}" dt="2023-05-15T21:21:09.271" v="9942" actId="1076"/>
          <ac:spMkLst>
            <pc:docMk/>
            <pc:sldMk cId="2041344613" sldId="282"/>
            <ac:spMk id="6" creationId="{CFB0B4DD-79D1-6CB4-0BB8-FE5E1E9469B0}"/>
          </ac:spMkLst>
        </pc:spChg>
        <pc:spChg chg="add del mod">
          <ac:chgData name="Martino Serapioni" userId="56878ce1-5761-4940-9281-eb1d921f5b05" providerId="ADAL" clId="{D57DBFB6-8906-400F-97AB-B187739B785C}" dt="2023-05-15T21:21:39.484" v="9947" actId="478"/>
          <ac:spMkLst>
            <pc:docMk/>
            <pc:sldMk cId="2041344613" sldId="282"/>
            <ac:spMk id="8" creationId="{BDB370C5-417F-1330-7171-84CC99A7FC01}"/>
          </ac:spMkLst>
        </pc:spChg>
        <pc:spChg chg="add mod">
          <ac:chgData name="Martino Serapioni" userId="56878ce1-5761-4940-9281-eb1d921f5b05" providerId="ADAL" clId="{D57DBFB6-8906-400F-97AB-B187739B785C}" dt="2023-05-15T21:24:29.372" v="10078" actId="113"/>
          <ac:spMkLst>
            <pc:docMk/>
            <pc:sldMk cId="2041344613" sldId="282"/>
            <ac:spMk id="10" creationId="{75C236F7-6A94-5BE5-7CA0-F189500C35FD}"/>
          </ac:spMkLst>
        </pc:spChg>
        <pc:spChg chg="del mod">
          <ac:chgData name="Martino Serapioni" userId="56878ce1-5761-4940-9281-eb1d921f5b05" providerId="ADAL" clId="{D57DBFB6-8906-400F-97AB-B187739B785C}" dt="2023-05-15T07:26:17.833" v="523" actId="478"/>
          <ac:spMkLst>
            <pc:docMk/>
            <pc:sldMk cId="2041344613" sldId="282"/>
            <ac:spMk id="11" creationId="{F1F9199B-FB9F-1D24-04D3-43B9D19825A6}"/>
          </ac:spMkLst>
        </pc:spChg>
        <pc:spChg chg="add del mod">
          <ac:chgData name="Martino Serapioni" userId="56878ce1-5761-4940-9281-eb1d921f5b05" providerId="ADAL" clId="{D57DBFB6-8906-400F-97AB-B187739B785C}" dt="2023-05-15T20:45:42.635" v="9648" actId="478"/>
          <ac:spMkLst>
            <pc:docMk/>
            <pc:sldMk cId="2041344613" sldId="282"/>
            <ac:spMk id="12" creationId="{AF4977D3-49DC-B69B-F788-AD03F6C3BABE}"/>
          </ac:spMkLst>
        </pc:spChg>
        <pc:spChg chg="add mod">
          <ac:chgData name="Martino Serapioni" userId="56878ce1-5761-4940-9281-eb1d921f5b05" providerId="ADAL" clId="{D57DBFB6-8906-400F-97AB-B187739B785C}" dt="2023-05-15T20:48:16.970" v="9792" actId="113"/>
          <ac:spMkLst>
            <pc:docMk/>
            <pc:sldMk cId="2041344613" sldId="282"/>
            <ac:spMk id="13" creationId="{7136C8B8-1D6B-9F19-8DFF-DD104E6D1CB0}"/>
          </ac:spMkLst>
        </pc:spChg>
        <pc:graphicFrameChg chg="add del">
          <ac:chgData name="Martino Serapioni" userId="56878ce1-5761-4940-9281-eb1d921f5b05" providerId="ADAL" clId="{D57DBFB6-8906-400F-97AB-B187739B785C}" dt="2023-05-15T15:51:21.791" v="2982" actId="26606"/>
          <ac:graphicFrameMkLst>
            <pc:docMk/>
            <pc:sldMk cId="2041344613" sldId="282"/>
            <ac:graphicFrameMk id="133" creationId="{23814837-54D2-FB01-36D1-1DF4D1B185A0}"/>
          </ac:graphicFrameMkLst>
        </pc:graphicFrameChg>
        <pc:cxnChg chg="del">
          <ac:chgData name="Martino Serapioni" userId="56878ce1-5761-4940-9281-eb1d921f5b05" providerId="ADAL" clId="{D57DBFB6-8906-400F-97AB-B187739B785C}" dt="2023-05-15T20:52:05.473" v="9852" actId="478"/>
          <ac:cxnSpMkLst>
            <pc:docMk/>
            <pc:sldMk cId="2041344613" sldId="282"/>
            <ac:cxnSpMk id="7" creationId="{83BEAF57-CBD7-D180-4700-E7D54B6926E0}"/>
          </ac:cxnSpMkLst>
        </pc:cxnChg>
      </pc:sldChg>
      <pc:sldChg chg="addSp delSp modSp add mod setBg">
        <pc:chgData name="Martino Serapioni" userId="56878ce1-5761-4940-9281-eb1d921f5b05" providerId="ADAL" clId="{D57DBFB6-8906-400F-97AB-B187739B785C}" dt="2023-05-16T05:21:16.306" v="10441" actId="20577"/>
        <pc:sldMkLst>
          <pc:docMk/>
          <pc:sldMk cId="2249442564" sldId="283"/>
        </pc:sldMkLst>
        <pc:spChg chg="mod">
          <ac:chgData name="Martino Serapioni" userId="56878ce1-5761-4940-9281-eb1d921f5b05" providerId="ADAL" clId="{D57DBFB6-8906-400F-97AB-B187739B785C}" dt="2023-05-15T20:57:18.169" v="9929" actId="20577"/>
          <ac:spMkLst>
            <pc:docMk/>
            <pc:sldMk cId="2249442564" sldId="283"/>
            <ac:spMk id="4" creationId="{63F2A01B-1BD8-4C40-BC63-131E441F2A09}"/>
          </ac:spMkLst>
        </pc:spChg>
        <pc:spChg chg="del mod">
          <ac:chgData name="Martino Serapioni" userId="56878ce1-5761-4940-9281-eb1d921f5b05" providerId="ADAL" clId="{D57DBFB6-8906-400F-97AB-B187739B785C}" dt="2023-05-15T20:55:33.408" v="9883" actId="478"/>
          <ac:spMkLst>
            <pc:docMk/>
            <pc:sldMk cId="2249442564" sldId="283"/>
            <ac:spMk id="5" creationId="{4B8B112F-D152-9C4D-7669-DC1F1C3BF5A4}"/>
          </ac:spMkLst>
        </pc:spChg>
        <pc:spChg chg="del">
          <ac:chgData name="Martino Serapioni" userId="56878ce1-5761-4940-9281-eb1d921f5b05" providerId="ADAL" clId="{D57DBFB6-8906-400F-97AB-B187739B785C}" dt="2023-05-15T10:56:33.748" v="1140" actId="478"/>
          <ac:spMkLst>
            <pc:docMk/>
            <pc:sldMk cId="2249442564" sldId="283"/>
            <ac:spMk id="6" creationId="{CFB0B4DD-79D1-6CB4-0BB8-FE5E1E9469B0}"/>
          </ac:spMkLst>
        </pc:spChg>
        <pc:spChg chg="del mod">
          <ac:chgData name="Martino Serapioni" userId="56878ce1-5761-4940-9281-eb1d921f5b05" providerId="ADAL" clId="{D57DBFB6-8906-400F-97AB-B187739B785C}" dt="2023-05-15T10:56:35.286" v="1141" actId="478"/>
          <ac:spMkLst>
            <pc:docMk/>
            <pc:sldMk cId="2249442564" sldId="283"/>
            <ac:spMk id="8" creationId="{BDB370C5-417F-1330-7171-84CC99A7FC01}"/>
          </ac:spMkLst>
        </pc:spChg>
        <pc:spChg chg="add mod">
          <ac:chgData name="Martino Serapioni" userId="56878ce1-5761-4940-9281-eb1d921f5b05" providerId="ADAL" clId="{D57DBFB6-8906-400F-97AB-B187739B785C}" dt="2023-05-16T05:21:16.306" v="10441" actId="20577"/>
          <ac:spMkLst>
            <pc:docMk/>
            <pc:sldMk cId="2249442564" sldId="283"/>
            <ac:spMk id="13" creationId="{46C8CA38-2A8C-9B09-C9DE-820539D13E66}"/>
          </ac:spMkLst>
        </pc:spChg>
        <pc:spChg chg="add del mod">
          <ac:chgData name="Martino Serapioni" userId="56878ce1-5761-4940-9281-eb1d921f5b05" providerId="ADAL" clId="{D57DBFB6-8906-400F-97AB-B187739B785C}" dt="2023-05-15T14:13:01.723" v="1686" actId="767"/>
          <ac:spMkLst>
            <pc:docMk/>
            <pc:sldMk cId="2249442564" sldId="283"/>
            <ac:spMk id="25" creationId="{78B05A26-F676-4FC5-B1FF-26336D2F38BE}"/>
          </ac:spMkLst>
        </pc:spChg>
        <pc:spChg chg="add del">
          <ac:chgData name="Martino Serapioni" userId="56878ce1-5761-4940-9281-eb1d921f5b05" providerId="ADAL" clId="{D57DBFB6-8906-400F-97AB-B187739B785C}" dt="2023-05-15T14:16:13.072" v="1723" actId="478"/>
          <ac:spMkLst>
            <pc:docMk/>
            <pc:sldMk cId="2249442564" sldId="283"/>
            <ac:spMk id="26" creationId="{04D4F556-2F86-DEFE-0391-D7B3C30F5429}"/>
          </ac:spMkLst>
        </pc:spChg>
        <pc:grpChg chg="mod">
          <ac:chgData name="Martino Serapioni" userId="56878ce1-5761-4940-9281-eb1d921f5b05" providerId="ADAL" clId="{D57DBFB6-8906-400F-97AB-B187739B785C}" dt="2023-05-15T14:12:28.713" v="1680"/>
          <ac:grpSpMkLst>
            <pc:docMk/>
            <pc:sldMk cId="2249442564" sldId="283"/>
            <ac:grpSpMk id="20" creationId="{8FBEFE53-4A7F-21D6-DEE3-D1914456E3B8}"/>
          </ac:grpSpMkLst>
        </pc:grpChg>
        <pc:grpChg chg="mod">
          <ac:chgData name="Martino Serapioni" userId="56878ce1-5761-4940-9281-eb1d921f5b05" providerId="ADAL" clId="{D57DBFB6-8906-400F-97AB-B187739B785C}" dt="2023-05-15T14:12:30.840" v="1683"/>
          <ac:grpSpMkLst>
            <pc:docMk/>
            <pc:sldMk cId="2249442564" sldId="283"/>
            <ac:grpSpMk id="23" creationId="{29D9BAC6-A8D3-3861-83A4-4F80072DD81F}"/>
          </ac:grpSpMkLst>
        </pc:grpChg>
        <pc:graphicFrameChg chg="add del mod modGraphic">
          <ac:chgData name="Martino Serapioni" userId="56878ce1-5761-4940-9281-eb1d921f5b05" providerId="ADAL" clId="{D57DBFB6-8906-400F-97AB-B187739B785C}" dt="2023-05-15T11:05:11.287" v="1157" actId="478"/>
          <ac:graphicFrameMkLst>
            <pc:docMk/>
            <pc:sldMk cId="2249442564" sldId="283"/>
            <ac:graphicFrameMk id="10" creationId="{F68126A6-E1B8-B49F-41B3-3B23AAC974EA}"/>
          </ac:graphicFrameMkLst>
        </pc:graphicFrameChg>
        <pc:graphicFrameChg chg="add del mod modGraphic">
          <ac:chgData name="Martino Serapioni" userId="56878ce1-5761-4940-9281-eb1d921f5b05" providerId="ADAL" clId="{D57DBFB6-8906-400F-97AB-B187739B785C}" dt="2023-05-15T11:10:52.251" v="1191" actId="478"/>
          <ac:graphicFrameMkLst>
            <pc:docMk/>
            <pc:sldMk cId="2249442564" sldId="283"/>
            <ac:graphicFrameMk id="11" creationId="{7BFBD6AB-90ED-1892-A79D-1F1A9576220E}"/>
          </ac:graphicFrameMkLst>
        </pc:graphicFrameChg>
        <pc:graphicFrameChg chg="add mod modGraphic">
          <ac:chgData name="Martino Serapioni" userId="56878ce1-5761-4940-9281-eb1d921f5b05" providerId="ADAL" clId="{D57DBFB6-8906-400F-97AB-B187739B785C}" dt="2023-05-15T20:56:40.776" v="9923" actId="14100"/>
          <ac:graphicFrameMkLst>
            <pc:docMk/>
            <pc:sldMk cId="2249442564" sldId="283"/>
            <ac:graphicFrameMk id="12" creationId="{4E8BB9B1-B9F5-41E0-946F-45EE6CC1587C}"/>
          </ac:graphicFrameMkLst>
        </pc:graphicFrameChg>
        <pc:graphicFrameChg chg="add del modGraphic">
          <ac:chgData name="Martino Serapioni" userId="56878ce1-5761-4940-9281-eb1d921f5b05" providerId="ADAL" clId="{D57DBFB6-8906-400F-97AB-B187739B785C}" dt="2023-05-15T16:42:59.831" v="3698" actId="1032"/>
          <ac:graphicFrameMkLst>
            <pc:docMk/>
            <pc:sldMk cId="2249442564" sldId="283"/>
            <ac:graphicFrameMk id="27" creationId="{004BF173-7CCC-4962-1CF3-F995EFDC55A5}"/>
          </ac:graphicFrameMkLst>
        </pc:graphicFrameChg>
        <pc:inkChg chg="add">
          <ac:chgData name="Martino Serapioni" userId="56878ce1-5761-4940-9281-eb1d921f5b05" providerId="ADAL" clId="{D57DBFB6-8906-400F-97AB-B187739B785C}" dt="2023-05-15T14:12:14.820" v="1674" actId="9405"/>
          <ac:inkMkLst>
            <pc:docMk/>
            <pc:sldMk cId="2249442564" sldId="283"/>
            <ac:inkMk id="14" creationId="{167AA93C-6B0A-4DC0-E4F9-A6FE3A00D10A}"/>
          </ac:inkMkLst>
        </pc:inkChg>
        <pc:inkChg chg="add">
          <ac:chgData name="Martino Serapioni" userId="56878ce1-5761-4940-9281-eb1d921f5b05" providerId="ADAL" clId="{D57DBFB6-8906-400F-97AB-B187739B785C}" dt="2023-05-15T14:12:18.599" v="1675" actId="9405"/>
          <ac:inkMkLst>
            <pc:docMk/>
            <pc:sldMk cId="2249442564" sldId="283"/>
            <ac:inkMk id="15" creationId="{33400789-C1FD-D1D3-DED5-CED3823063DC}"/>
          </ac:inkMkLst>
        </pc:inkChg>
        <pc:inkChg chg="add">
          <ac:chgData name="Martino Serapioni" userId="56878ce1-5761-4940-9281-eb1d921f5b05" providerId="ADAL" clId="{D57DBFB6-8906-400F-97AB-B187739B785C}" dt="2023-05-15T14:12:21.556" v="1676" actId="9405"/>
          <ac:inkMkLst>
            <pc:docMk/>
            <pc:sldMk cId="2249442564" sldId="283"/>
            <ac:inkMk id="16" creationId="{F3A13AFC-9DA0-B2DF-BB09-B38947B90F0F}"/>
          </ac:inkMkLst>
        </pc:inkChg>
        <pc:inkChg chg="add">
          <ac:chgData name="Martino Serapioni" userId="56878ce1-5761-4940-9281-eb1d921f5b05" providerId="ADAL" clId="{D57DBFB6-8906-400F-97AB-B187739B785C}" dt="2023-05-15T14:12:27.261" v="1677" actId="9405"/>
          <ac:inkMkLst>
            <pc:docMk/>
            <pc:sldMk cId="2249442564" sldId="283"/>
            <ac:inkMk id="17" creationId="{27616C6C-B1E1-0566-A1F8-585FF7ECEE23}"/>
          </ac:inkMkLst>
        </pc:inkChg>
        <pc:inkChg chg="add mod">
          <ac:chgData name="Martino Serapioni" userId="56878ce1-5761-4940-9281-eb1d921f5b05" providerId="ADAL" clId="{D57DBFB6-8906-400F-97AB-B187739B785C}" dt="2023-05-15T14:12:28.713" v="1680"/>
          <ac:inkMkLst>
            <pc:docMk/>
            <pc:sldMk cId="2249442564" sldId="283"/>
            <ac:inkMk id="18" creationId="{27264BD8-3C08-C2D9-077A-E767146AB4EA}"/>
          </ac:inkMkLst>
        </pc:inkChg>
        <pc:inkChg chg="add mod">
          <ac:chgData name="Martino Serapioni" userId="56878ce1-5761-4940-9281-eb1d921f5b05" providerId="ADAL" clId="{D57DBFB6-8906-400F-97AB-B187739B785C}" dt="2023-05-15T14:12:28.713" v="1680"/>
          <ac:inkMkLst>
            <pc:docMk/>
            <pc:sldMk cId="2249442564" sldId="283"/>
            <ac:inkMk id="19" creationId="{718DBBF6-3DCD-8921-A39F-140595B83AFD}"/>
          </ac:inkMkLst>
        </pc:inkChg>
        <pc:inkChg chg="add mod">
          <ac:chgData name="Martino Serapioni" userId="56878ce1-5761-4940-9281-eb1d921f5b05" providerId="ADAL" clId="{D57DBFB6-8906-400F-97AB-B187739B785C}" dt="2023-05-15T14:12:30.840" v="1683"/>
          <ac:inkMkLst>
            <pc:docMk/>
            <pc:sldMk cId="2249442564" sldId="283"/>
            <ac:inkMk id="21" creationId="{C2CE7ED8-EEF8-69EF-D3F7-6D0424F54BB6}"/>
          </ac:inkMkLst>
        </pc:inkChg>
        <pc:inkChg chg="add mod">
          <ac:chgData name="Martino Serapioni" userId="56878ce1-5761-4940-9281-eb1d921f5b05" providerId="ADAL" clId="{D57DBFB6-8906-400F-97AB-B187739B785C}" dt="2023-05-15T14:12:30.840" v="1683"/>
          <ac:inkMkLst>
            <pc:docMk/>
            <pc:sldMk cId="2249442564" sldId="283"/>
            <ac:inkMk id="22" creationId="{877656E3-96E7-02ED-F127-92EBF288E7D4}"/>
          </ac:inkMkLst>
        </pc:inkChg>
        <pc:inkChg chg="add">
          <ac:chgData name="Martino Serapioni" userId="56878ce1-5761-4940-9281-eb1d921f5b05" providerId="ADAL" clId="{D57DBFB6-8906-400F-97AB-B187739B785C}" dt="2023-05-15T14:12:38.655" v="1684" actId="9405"/>
          <ac:inkMkLst>
            <pc:docMk/>
            <pc:sldMk cId="2249442564" sldId="283"/>
            <ac:inkMk id="24" creationId="{CC6DC7E9-D4CD-26B7-C381-9F44A7B5A27E}"/>
          </ac:inkMkLst>
        </pc:inkChg>
        <pc:cxnChg chg="del">
          <ac:chgData name="Martino Serapioni" userId="56878ce1-5761-4940-9281-eb1d921f5b05" providerId="ADAL" clId="{D57DBFB6-8906-400F-97AB-B187739B785C}" dt="2023-05-15T18:39:26.370" v="6539" actId="478"/>
          <ac:cxnSpMkLst>
            <pc:docMk/>
            <pc:sldMk cId="2249442564" sldId="283"/>
            <ac:cxnSpMk id="7" creationId="{83BEAF57-CBD7-D180-4700-E7D54B6926E0}"/>
          </ac:cxnSpMkLst>
        </pc:cxnChg>
      </pc:sldChg>
      <pc:sldChg chg="addSp delSp modSp add mod setBg">
        <pc:chgData name="Martino Serapioni" userId="56878ce1-5761-4940-9281-eb1d921f5b05" providerId="ADAL" clId="{D57DBFB6-8906-400F-97AB-B187739B785C}" dt="2023-05-15T21:49:16.233" v="10096" actId="20577"/>
        <pc:sldMkLst>
          <pc:docMk/>
          <pc:sldMk cId="3674867669" sldId="284"/>
        </pc:sldMkLst>
        <pc:spChg chg="add del mod">
          <ac:chgData name="Martino Serapioni" userId="56878ce1-5761-4940-9281-eb1d921f5b05" providerId="ADAL" clId="{D57DBFB6-8906-400F-97AB-B187739B785C}" dt="2023-05-15T20:57:52.786" v="9937" actId="20577"/>
          <ac:spMkLst>
            <pc:docMk/>
            <pc:sldMk cId="3674867669" sldId="284"/>
            <ac:spMk id="4" creationId="{63F2A01B-1BD8-4C40-BC63-131E441F2A09}"/>
          </ac:spMkLst>
        </pc:spChg>
        <pc:spChg chg="del mod">
          <ac:chgData name="Martino Serapioni" userId="56878ce1-5761-4940-9281-eb1d921f5b05" providerId="ADAL" clId="{D57DBFB6-8906-400F-97AB-B187739B785C}" dt="2023-05-15T20:19:34.889" v="9318" actId="478"/>
          <ac:spMkLst>
            <pc:docMk/>
            <pc:sldMk cId="3674867669" sldId="284"/>
            <ac:spMk id="5" creationId="{4B8B112F-D152-9C4D-7669-DC1F1C3BF5A4}"/>
          </ac:spMkLst>
        </pc:spChg>
        <pc:spChg chg="del">
          <ac:chgData name="Martino Serapioni" userId="56878ce1-5761-4940-9281-eb1d921f5b05" providerId="ADAL" clId="{D57DBFB6-8906-400F-97AB-B187739B785C}" dt="2023-05-15T14:23:52.259" v="2146" actId="478"/>
          <ac:spMkLst>
            <pc:docMk/>
            <pc:sldMk cId="3674867669" sldId="284"/>
            <ac:spMk id="6" creationId="{CFB0B4DD-79D1-6CB4-0BB8-FE5E1E9469B0}"/>
          </ac:spMkLst>
        </pc:spChg>
        <pc:spChg chg="del mod">
          <ac:chgData name="Martino Serapioni" userId="56878ce1-5761-4940-9281-eb1d921f5b05" providerId="ADAL" clId="{D57DBFB6-8906-400F-97AB-B187739B785C}" dt="2023-05-15T14:23:50.419" v="2145" actId="478"/>
          <ac:spMkLst>
            <pc:docMk/>
            <pc:sldMk cId="3674867669" sldId="284"/>
            <ac:spMk id="8" creationId="{BDB370C5-417F-1330-7171-84CC99A7FC01}"/>
          </ac:spMkLst>
        </pc:spChg>
        <pc:spChg chg="add mod">
          <ac:chgData name="Martino Serapioni" userId="56878ce1-5761-4940-9281-eb1d921f5b05" providerId="ADAL" clId="{D57DBFB6-8906-400F-97AB-B187739B785C}" dt="2023-05-15T18:37:18.244" v="6335" actId="692"/>
          <ac:spMkLst>
            <pc:docMk/>
            <pc:sldMk cId="3674867669" sldId="284"/>
            <ac:spMk id="9" creationId="{F5008909-86F0-AFC1-F18E-CA52067A3765}"/>
          </ac:spMkLst>
        </pc:spChg>
        <pc:spChg chg="add mod">
          <ac:chgData name="Martino Serapioni" userId="56878ce1-5761-4940-9281-eb1d921f5b05" providerId="ADAL" clId="{D57DBFB6-8906-400F-97AB-B187739B785C}" dt="2023-05-15T18:37:31.519" v="6336" actId="692"/>
          <ac:spMkLst>
            <pc:docMk/>
            <pc:sldMk cId="3674867669" sldId="284"/>
            <ac:spMk id="10" creationId="{DDABDA2B-CD36-A8A0-3344-32DDDA5481A2}"/>
          </ac:spMkLst>
        </pc:spChg>
        <pc:graphicFrameChg chg="add mod modGraphic">
          <ac:chgData name="Martino Serapioni" userId="56878ce1-5761-4940-9281-eb1d921f5b05" providerId="ADAL" clId="{D57DBFB6-8906-400F-97AB-B187739B785C}" dt="2023-05-15T21:49:16.233" v="10096" actId="20577"/>
          <ac:graphicFrameMkLst>
            <pc:docMk/>
            <pc:sldMk cId="3674867669" sldId="284"/>
            <ac:graphicFrameMk id="3" creationId="{2C3BD96C-D701-C078-A61E-29A04874EA95}"/>
          </ac:graphicFrameMkLst>
        </pc:graphicFrameChg>
        <pc:cxnChg chg="del">
          <ac:chgData name="Martino Serapioni" userId="56878ce1-5761-4940-9281-eb1d921f5b05" providerId="ADAL" clId="{D57DBFB6-8906-400F-97AB-B187739B785C}" dt="2023-05-15T20:57:56.744" v="9938" actId="478"/>
          <ac:cxnSpMkLst>
            <pc:docMk/>
            <pc:sldMk cId="3674867669" sldId="284"/>
            <ac:cxnSpMk id="7" creationId="{83BEAF57-CBD7-D180-4700-E7D54B6926E0}"/>
          </ac:cxnSpMkLst>
        </pc:cxnChg>
      </pc:sldChg>
      <pc:sldChg chg="addSp delSp modSp add mod setBg">
        <pc:chgData name="Martino Serapioni" userId="56878ce1-5761-4940-9281-eb1d921f5b05" providerId="ADAL" clId="{D57DBFB6-8906-400F-97AB-B187739B785C}" dt="2023-05-15T22:33:47.834" v="10217" actId="255"/>
        <pc:sldMkLst>
          <pc:docMk/>
          <pc:sldMk cId="681464486" sldId="285"/>
        </pc:sldMkLst>
        <pc:spChg chg="mod">
          <ac:chgData name="Martino Serapioni" userId="56878ce1-5761-4940-9281-eb1d921f5b05" providerId="ADAL" clId="{D57DBFB6-8906-400F-97AB-B187739B785C}" dt="2023-05-15T22:33:47.834" v="10217" actId="255"/>
          <ac:spMkLst>
            <pc:docMk/>
            <pc:sldMk cId="681464486" sldId="285"/>
            <ac:spMk id="4" creationId="{63F2A01B-1BD8-4C40-BC63-131E441F2A09}"/>
          </ac:spMkLst>
        </pc:spChg>
        <pc:spChg chg="del mod">
          <ac:chgData name="Martino Serapioni" userId="56878ce1-5761-4940-9281-eb1d921f5b05" providerId="ADAL" clId="{D57DBFB6-8906-400F-97AB-B187739B785C}" dt="2023-05-15T16:50:06.633" v="3962" actId="478"/>
          <ac:spMkLst>
            <pc:docMk/>
            <pc:sldMk cId="681464486" sldId="285"/>
            <ac:spMk id="5" creationId="{4B8B112F-D152-9C4D-7669-DC1F1C3BF5A4}"/>
          </ac:spMkLst>
        </pc:spChg>
        <pc:spChg chg="add mod">
          <ac:chgData name="Martino Serapioni" userId="56878ce1-5761-4940-9281-eb1d921f5b05" providerId="ADAL" clId="{D57DBFB6-8906-400F-97AB-B187739B785C}" dt="2023-05-15T18:34:04.193" v="6229" actId="14100"/>
          <ac:spMkLst>
            <pc:docMk/>
            <pc:sldMk cId="681464486" sldId="285"/>
            <ac:spMk id="8" creationId="{1D31FD34-9888-32B9-B602-5E220F4087A6}"/>
          </ac:spMkLst>
        </pc:spChg>
        <pc:spChg chg="del">
          <ac:chgData name="Martino Serapioni" userId="56878ce1-5761-4940-9281-eb1d921f5b05" providerId="ADAL" clId="{D57DBFB6-8906-400F-97AB-B187739B785C}" dt="2023-05-15T15:06:33.203" v="2414" actId="478"/>
          <ac:spMkLst>
            <pc:docMk/>
            <pc:sldMk cId="681464486" sldId="285"/>
            <ac:spMk id="9" creationId="{F5008909-86F0-AFC1-F18E-CA52067A3765}"/>
          </ac:spMkLst>
        </pc:spChg>
        <pc:spChg chg="add del mod">
          <ac:chgData name="Martino Serapioni" userId="56878ce1-5761-4940-9281-eb1d921f5b05" providerId="ADAL" clId="{D57DBFB6-8906-400F-97AB-B187739B785C}" dt="2023-05-15T21:53:24.116" v="10140" actId="20577"/>
          <ac:spMkLst>
            <pc:docMk/>
            <pc:sldMk cId="681464486" sldId="285"/>
            <ac:spMk id="10" creationId="{7A31E4C3-9493-DA15-002E-3ED31E47B2D4}"/>
          </ac:spMkLst>
        </pc:spChg>
        <pc:spChg chg="add del mod">
          <ac:chgData name="Martino Serapioni" userId="56878ce1-5761-4940-9281-eb1d921f5b05" providerId="ADAL" clId="{D57DBFB6-8906-400F-97AB-B187739B785C}" dt="2023-05-15T16:57:22.338" v="4205" actId="11529"/>
          <ac:spMkLst>
            <pc:docMk/>
            <pc:sldMk cId="681464486" sldId="285"/>
            <ac:spMk id="11" creationId="{9BB5D1D7-073D-BA4E-5725-A98FC4A8A558}"/>
          </ac:spMkLst>
        </pc:spChg>
        <pc:spChg chg="add del mod">
          <ac:chgData name="Martino Serapioni" userId="56878ce1-5761-4940-9281-eb1d921f5b05" providerId="ADAL" clId="{D57DBFB6-8906-400F-97AB-B187739B785C}" dt="2023-05-15T16:57:22.033" v="4204" actId="11529"/>
          <ac:spMkLst>
            <pc:docMk/>
            <pc:sldMk cId="681464486" sldId="285"/>
            <ac:spMk id="12" creationId="{1B2FF767-E354-0C4C-0B9D-9F9F077AA13D}"/>
          </ac:spMkLst>
        </pc:spChg>
        <pc:graphicFrameChg chg="del mod">
          <ac:chgData name="Martino Serapioni" userId="56878ce1-5761-4940-9281-eb1d921f5b05" providerId="ADAL" clId="{D57DBFB6-8906-400F-97AB-B187739B785C}" dt="2023-05-15T15:06:34.403" v="2415" actId="478"/>
          <ac:graphicFrameMkLst>
            <pc:docMk/>
            <pc:sldMk cId="681464486" sldId="285"/>
            <ac:graphicFrameMk id="3" creationId="{2C3BD96C-D701-C078-A61E-29A04874EA95}"/>
          </ac:graphicFrameMkLst>
        </pc:graphicFrameChg>
        <pc:graphicFrameChg chg="add mod modGraphic">
          <ac:chgData name="Martino Serapioni" userId="56878ce1-5761-4940-9281-eb1d921f5b05" providerId="ADAL" clId="{D57DBFB6-8906-400F-97AB-B187739B785C}" dt="2023-05-15T18:52:21.117" v="7178"/>
          <ac:graphicFrameMkLst>
            <pc:docMk/>
            <pc:sldMk cId="681464486" sldId="285"/>
            <ac:graphicFrameMk id="6" creationId="{F5E3F9F2-E706-3643-8B82-B5AFFB9937A0}"/>
          </ac:graphicFrameMkLst>
        </pc:graphicFrameChg>
        <pc:picChg chg="mod">
          <ac:chgData name="Martino Serapioni" userId="56878ce1-5761-4940-9281-eb1d921f5b05" providerId="ADAL" clId="{D57DBFB6-8906-400F-97AB-B187739B785C}" dt="2023-05-15T18:39:15.606" v="6538" actId="207"/>
          <ac:picMkLst>
            <pc:docMk/>
            <pc:sldMk cId="681464486" sldId="285"/>
            <ac:picMk id="131" creationId="{00000000-0000-0000-0000-000000000000}"/>
          </ac:picMkLst>
        </pc:picChg>
        <pc:cxnChg chg="del">
          <ac:chgData name="Martino Serapioni" userId="56878ce1-5761-4940-9281-eb1d921f5b05" providerId="ADAL" clId="{D57DBFB6-8906-400F-97AB-B187739B785C}" dt="2023-05-15T18:38:09.690" v="6420" actId="478"/>
          <ac:cxnSpMkLst>
            <pc:docMk/>
            <pc:sldMk cId="681464486" sldId="285"/>
            <ac:cxnSpMk id="7" creationId="{83BEAF57-CBD7-D180-4700-E7D54B6926E0}"/>
          </ac:cxnSpMkLst>
        </pc:cxnChg>
      </pc:sldChg>
      <pc:sldChg chg="addSp delSp modSp add mod setBg">
        <pc:chgData name="Martino Serapioni" userId="56878ce1-5761-4940-9281-eb1d921f5b05" providerId="ADAL" clId="{D57DBFB6-8906-400F-97AB-B187739B785C}" dt="2023-05-16T06:01:39.322" v="10559" actId="113"/>
        <pc:sldMkLst>
          <pc:docMk/>
          <pc:sldMk cId="3426174452" sldId="286"/>
        </pc:sldMkLst>
        <pc:spChg chg="add del mod">
          <ac:chgData name="Martino Serapioni" userId="56878ce1-5761-4940-9281-eb1d921f5b05" providerId="ADAL" clId="{D57DBFB6-8906-400F-97AB-B187739B785C}" dt="2023-05-15T22:34:07.398" v="10218" actId="207"/>
          <ac:spMkLst>
            <pc:docMk/>
            <pc:sldMk cId="3426174452" sldId="286"/>
            <ac:spMk id="4" creationId="{63F2A01B-1BD8-4C40-BC63-131E441F2A09}"/>
          </ac:spMkLst>
        </pc:spChg>
        <pc:spChg chg="del mod">
          <ac:chgData name="Martino Serapioni" userId="56878ce1-5761-4940-9281-eb1d921f5b05" providerId="ADAL" clId="{D57DBFB6-8906-400F-97AB-B187739B785C}" dt="2023-05-15T18:14:27.867" v="5571" actId="478"/>
          <ac:spMkLst>
            <pc:docMk/>
            <pc:sldMk cId="3426174452" sldId="286"/>
            <ac:spMk id="5" creationId="{4B8B112F-D152-9C4D-7669-DC1F1C3BF5A4}"/>
          </ac:spMkLst>
        </pc:spChg>
        <pc:spChg chg="del mod">
          <ac:chgData name="Martino Serapioni" userId="56878ce1-5761-4940-9281-eb1d921f5b05" providerId="ADAL" clId="{D57DBFB6-8906-400F-97AB-B187739B785C}" dt="2023-05-15T15:06:41.573" v="2418" actId="478"/>
          <ac:spMkLst>
            <pc:docMk/>
            <pc:sldMk cId="3426174452" sldId="286"/>
            <ac:spMk id="9" creationId="{F5008909-86F0-AFC1-F18E-CA52067A3765}"/>
          </ac:spMkLst>
        </pc:spChg>
        <pc:spChg chg="add mod">
          <ac:chgData name="Martino Serapioni" userId="56878ce1-5761-4940-9281-eb1d921f5b05" providerId="ADAL" clId="{D57DBFB6-8906-400F-97AB-B187739B785C}" dt="2023-05-15T22:17:00.808" v="10161" actId="207"/>
          <ac:spMkLst>
            <pc:docMk/>
            <pc:sldMk cId="3426174452" sldId="286"/>
            <ac:spMk id="10" creationId="{49A5EDF5-92EF-A913-1FF7-FE4548F94240}"/>
          </ac:spMkLst>
        </pc:spChg>
        <pc:spChg chg="add mod">
          <ac:chgData name="Martino Serapioni" userId="56878ce1-5761-4940-9281-eb1d921f5b05" providerId="ADAL" clId="{D57DBFB6-8906-400F-97AB-B187739B785C}" dt="2023-05-15T22:17:57.164" v="10184" actId="20577"/>
          <ac:spMkLst>
            <pc:docMk/>
            <pc:sldMk cId="3426174452" sldId="286"/>
            <ac:spMk id="17" creationId="{EC5E0B83-230F-4A14-D1A9-7A8A69971564}"/>
          </ac:spMkLst>
        </pc:spChg>
        <pc:spChg chg="add mod">
          <ac:chgData name="Martino Serapioni" userId="56878ce1-5761-4940-9281-eb1d921f5b05" providerId="ADAL" clId="{D57DBFB6-8906-400F-97AB-B187739B785C}" dt="2023-05-15T18:53:45.028" v="7292" actId="688"/>
          <ac:spMkLst>
            <pc:docMk/>
            <pc:sldMk cId="3426174452" sldId="286"/>
            <ac:spMk id="27" creationId="{734591A3-25A9-502F-64C3-3683C62D2796}"/>
          </ac:spMkLst>
        </pc:spChg>
        <pc:spChg chg="add mod">
          <ac:chgData name="Martino Serapioni" userId="56878ce1-5761-4940-9281-eb1d921f5b05" providerId="ADAL" clId="{D57DBFB6-8906-400F-97AB-B187739B785C}" dt="2023-05-16T06:01:39.322" v="10559" actId="113"/>
          <ac:spMkLst>
            <pc:docMk/>
            <pc:sldMk cId="3426174452" sldId="286"/>
            <ac:spMk id="28" creationId="{CB21EAF9-5F41-F623-42AF-252DDC05553D}"/>
          </ac:spMkLst>
        </pc:spChg>
        <pc:graphicFrameChg chg="del">
          <ac:chgData name="Martino Serapioni" userId="56878ce1-5761-4940-9281-eb1d921f5b05" providerId="ADAL" clId="{D57DBFB6-8906-400F-97AB-B187739B785C}" dt="2023-05-15T15:06:37.321" v="2416" actId="478"/>
          <ac:graphicFrameMkLst>
            <pc:docMk/>
            <pc:sldMk cId="3426174452" sldId="286"/>
            <ac:graphicFrameMk id="3" creationId="{2C3BD96C-D701-C078-A61E-29A04874EA95}"/>
          </ac:graphicFrameMkLst>
        </pc:graphicFrameChg>
        <pc:graphicFrameChg chg="add mod modGraphic">
          <ac:chgData name="Martino Serapioni" userId="56878ce1-5761-4940-9281-eb1d921f5b05" providerId="ADAL" clId="{D57DBFB6-8906-400F-97AB-B187739B785C}" dt="2023-05-15T22:18:13.991" v="10192" actId="20577"/>
          <ac:graphicFrameMkLst>
            <pc:docMk/>
            <pc:sldMk cId="3426174452" sldId="286"/>
            <ac:graphicFrameMk id="6" creationId="{263F1D57-39EA-2074-D377-0A0E656C6204}"/>
          </ac:graphicFrameMkLst>
        </pc:graphicFrameChg>
        <pc:cxnChg chg="del">
          <ac:chgData name="Martino Serapioni" userId="56878ce1-5761-4940-9281-eb1d921f5b05" providerId="ADAL" clId="{D57DBFB6-8906-400F-97AB-B187739B785C}" dt="2023-05-15T18:44:15.652" v="6808" actId="478"/>
          <ac:cxnSpMkLst>
            <pc:docMk/>
            <pc:sldMk cId="3426174452" sldId="286"/>
            <ac:cxnSpMk id="7" creationId="{83BEAF57-CBD7-D180-4700-E7D54B6926E0}"/>
          </ac:cxnSpMkLst>
        </pc:cxnChg>
        <pc:cxnChg chg="add del mod">
          <ac:chgData name="Martino Serapioni" userId="56878ce1-5761-4940-9281-eb1d921f5b05" providerId="ADAL" clId="{D57DBFB6-8906-400F-97AB-B187739B785C}" dt="2023-05-15T17:34:04.284" v="4726" actId="21"/>
          <ac:cxnSpMkLst>
            <pc:docMk/>
            <pc:sldMk cId="3426174452" sldId="286"/>
            <ac:cxnSpMk id="11" creationId="{7A03E5DD-8396-4796-5946-C79211C27244}"/>
          </ac:cxnSpMkLst>
        </pc:cxnChg>
        <pc:cxnChg chg="add del mod">
          <ac:chgData name="Martino Serapioni" userId="56878ce1-5761-4940-9281-eb1d921f5b05" providerId="ADAL" clId="{D57DBFB6-8906-400F-97AB-B187739B785C}" dt="2023-05-15T17:31:05.271" v="4700" actId="478"/>
          <ac:cxnSpMkLst>
            <pc:docMk/>
            <pc:sldMk cId="3426174452" sldId="286"/>
            <ac:cxnSpMk id="16" creationId="{998AAFE5-6890-D43F-BC9E-3EEEC21191A4}"/>
          </ac:cxnSpMkLst>
        </pc:cxnChg>
        <pc:cxnChg chg="add del mod">
          <ac:chgData name="Martino Serapioni" userId="56878ce1-5761-4940-9281-eb1d921f5b05" providerId="ADAL" clId="{D57DBFB6-8906-400F-97AB-B187739B785C}" dt="2023-05-15T18:06:51.924" v="5531" actId="478"/>
          <ac:cxnSpMkLst>
            <pc:docMk/>
            <pc:sldMk cId="3426174452" sldId="286"/>
            <ac:cxnSpMk id="23" creationId="{D635FF44-5BC4-F534-73D7-EEFAC164933A}"/>
          </ac:cxnSpMkLst>
        </pc:cxnChg>
      </pc:sldChg>
      <pc:sldChg chg="addSp delSp modSp add mod setBg">
        <pc:chgData name="Martino Serapioni" userId="56878ce1-5761-4940-9281-eb1d921f5b05" providerId="ADAL" clId="{D57DBFB6-8906-400F-97AB-B187739B785C}" dt="2023-05-15T22:35:47.678" v="10219" actId="20577"/>
        <pc:sldMkLst>
          <pc:docMk/>
          <pc:sldMk cId="1832860802" sldId="287"/>
        </pc:sldMkLst>
        <pc:spChg chg="add mod">
          <ac:chgData name="Martino Serapioni" userId="56878ce1-5761-4940-9281-eb1d921f5b05" providerId="ADAL" clId="{D57DBFB6-8906-400F-97AB-B187739B785C}" dt="2023-05-15T22:35:47.678" v="10219" actId="20577"/>
          <ac:spMkLst>
            <pc:docMk/>
            <pc:sldMk cId="1832860802" sldId="287"/>
            <ac:spMk id="3" creationId="{03994925-AB89-D2ED-C019-642A4105764B}"/>
          </ac:spMkLst>
        </pc:spChg>
        <pc:spChg chg="mod">
          <ac:chgData name="Martino Serapioni" userId="56878ce1-5761-4940-9281-eb1d921f5b05" providerId="ADAL" clId="{D57DBFB6-8906-400F-97AB-B187739B785C}" dt="2023-05-15T20:22:24.271" v="9491" actId="207"/>
          <ac:spMkLst>
            <pc:docMk/>
            <pc:sldMk cId="1832860802" sldId="287"/>
            <ac:spMk id="4" creationId="{63F2A01B-1BD8-4C40-BC63-131E441F2A09}"/>
          </ac:spMkLst>
        </pc:spChg>
        <pc:spChg chg="del mod">
          <ac:chgData name="Martino Serapioni" userId="56878ce1-5761-4940-9281-eb1d921f5b05" providerId="ADAL" clId="{D57DBFB6-8906-400F-97AB-B187739B785C}" dt="2023-05-15T18:28:58.783" v="6202" actId="478"/>
          <ac:spMkLst>
            <pc:docMk/>
            <pc:sldMk cId="1832860802" sldId="287"/>
            <ac:spMk id="5" creationId="{4B8B112F-D152-9C4D-7669-DC1F1C3BF5A4}"/>
          </ac:spMkLst>
        </pc:spChg>
        <pc:spChg chg="del">
          <ac:chgData name="Martino Serapioni" userId="56878ce1-5761-4940-9281-eb1d921f5b05" providerId="ADAL" clId="{D57DBFB6-8906-400F-97AB-B187739B785C}" dt="2023-05-15T17:44:57.829" v="5034" actId="478"/>
          <ac:spMkLst>
            <pc:docMk/>
            <pc:sldMk cId="1832860802" sldId="287"/>
            <ac:spMk id="10" creationId="{49A5EDF5-92EF-A913-1FF7-FE4548F94240}"/>
          </ac:spMkLst>
        </pc:spChg>
        <pc:spChg chg="add mod">
          <ac:chgData name="Martino Serapioni" userId="56878ce1-5761-4940-9281-eb1d921f5b05" providerId="ADAL" clId="{D57DBFB6-8906-400F-97AB-B187739B785C}" dt="2023-05-15T18:29:43.653" v="6206" actId="207"/>
          <ac:spMkLst>
            <pc:docMk/>
            <pc:sldMk cId="1832860802" sldId="287"/>
            <ac:spMk id="13" creationId="{DB8BF75A-387C-967D-5675-CA7ABF2A4BE9}"/>
          </ac:spMkLst>
        </pc:spChg>
        <pc:spChg chg="del">
          <ac:chgData name="Martino Serapioni" userId="56878ce1-5761-4940-9281-eb1d921f5b05" providerId="ADAL" clId="{D57DBFB6-8906-400F-97AB-B187739B785C}" dt="2023-05-15T17:44:59.536" v="5035" actId="478"/>
          <ac:spMkLst>
            <pc:docMk/>
            <pc:sldMk cId="1832860802" sldId="287"/>
            <ac:spMk id="17" creationId="{EC5E0B83-230F-4A14-D1A9-7A8A69971564}"/>
          </ac:spMkLst>
        </pc:spChg>
        <pc:spChg chg="del">
          <ac:chgData name="Martino Serapioni" userId="56878ce1-5761-4940-9281-eb1d921f5b05" providerId="ADAL" clId="{D57DBFB6-8906-400F-97AB-B187739B785C}" dt="2023-05-15T17:45:08.220" v="5039" actId="478"/>
          <ac:spMkLst>
            <pc:docMk/>
            <pc:sldMk cId="1832860802" sldId="287"/>
            <ac:spMk id="27" creationId="{734591A3-25A9-502F-64C3-3683C62D2796}"/>
          </ac:spMkLst>
        </pc:spChg>
        <pc:graphicFrameChg chg="mod">
          <ac:chgData name="Martino Serapioni" userId="56878ce1-5761-4940-9281-eb1d921f5b05" providerId="ADAL" clId="{D57DBFB6-8906-400F-97AB-B187739B785C}" dt="2023-05-15T17:45:10.736" v="5041" actId="478"/>
          <ac:graphicFrameMkLst>
            <pc:docMk/>
            <pc:sldMk cId="1832860802" sldId="287"/>
            <ac:graphicFrameMk id="6" creationId="{263F1D57-39EA-2074-D377-0A0E656C6204}"/>
          </ac:graphicFrameMkLst>
        </pc:graphicFrameChg>
        <pc:graphicFrameChg chg="add del mod modGraphic">
          <ac:chgData name="Martino Serapioni" userId="56878ce1-5761-4940-9281-eb1d921f5b05" providerId="ADAL" clId="{D57DBFB6-8906-400F-97AB-B187739B785C}" dt="2023-05-15T19:03:15.448" v="7546"/>
          <ac:graphicFrameMkLst>
            <pc:docMk/>
            <pc:sldMk cId="1832860802" sldId="287"/>
            <ac:graphicFrameMk id="8" creationId="{CACCCF90-9D5B-1CCB-7000-E6B7D7BCD01B}"/>
          </ac:graphicFrameMkLst>
        </pc:graphicFrameChg>
        <pc:cxnChg chg="del">
          <ac:chgData name="Martino Serapioni" userId="56878ce1-5761-4940-9281-eb1d921f5b05" providerId="ADAL" clId="{D57DBFB6-8906-400F-97AB-B187739B785C}" dt="2023-05-15T18:48:42.813" v="7042" actId="478"/>
          <ac:cxnSpMkLst>
            <pc:docMk/>
            <pc:sldMk cId="1832860802" sldId="287"/>
            <ac:cxnSpMk id="7" creationId="{83BEAF57-CBD7-D180-4700-E7D54B6926E0}"/>
          </ac:cxnSpMkLst>
        </pc:cxnChg>
        <pc:cxnChg chg="del">
          <ac:chgData name="Martino Serapioni" userId="56878ce1-5761-4940-9281-eb1d921f5b05" providerId="ADAL" clId="{D57DBFB6-8906-400F-97AB-B187739B785C}" dt="2023-05-15T17:45:00.583" v="5036" actId="478"/>
          <ac:cxnSpMkLst>
            <pc:docMk/>
            <pc:sldMk cId="1832860802" sldId="287"/>
            <ac:cxnSpMk id="23" creationId="{D635FF44-5BC4-F534-73D7-EEFAC164933A}"/>
          </ac:cxnSpMkLst>
        </pc:cxnChg>
      </pc:sldChg>
      <pc:sldChg chg="modSp add del mod setBg">
        <pc:chgData name="Martino Serapioni" userId="56878ce1-5761-4940-9281-eb1d921f5b05" providerId="ADAL" clId="{D57DBFB6-8906-400F-97AB-B187739B785C}" dt="2023-05-15T19:27:40.549" v="8183" actId="47"/>
        <pc:sldMkLst>
          <pc:docMk/>
          <pc:sldMk cId="1512315157" sldId="288"/>
        </pc:sldMkLst>
        <pc:spChg chg="mod">
          <ac:chgData name="Martino Serapioni" userId="56878ce1-5761-4940-9281-eb1d921f5b05" providerId="ADAL" clId="{D57DBFB6-8906-400F-97AB-B187739B785C}" dt="2023-05-15T18:55:52.020" v="7530" actId="207"/>
          <ac:spMkLst>
            <pc:docMk/>
            <pc:sldMk cId="1512315157" sldId="288"/>
            <ac:spMk id="3" creationId="{03994925-AB89-D2ED-C019-642A4105764B}"/>
          </ac:spMkLst>
        </pc:spChg>
        <pc:spChg chg="mod">
          <ac:chgData name="Martino Serapioni" userId="56878ce1-5761-4940-9281-eb1d921f5b05" providerId="ADAL" clId="{D57DBFB6-8906-400F-97AB-B187739B785C}" dt="2023-05-15T19:12:37.383" v="7819" actId="207"/>
          <ac:spMkLst>
            <pc:docMk/>
            <pc:sldMk cId="1512315157" sldId="288"/>
            <ac:spMk id="4" creationId="{63F2A01B-1BD8-4C40-BC63-131E441F2A09}"/>
          </ac:spMkLst>
        </pc:spChg>
      </pc:sldChg>
      <pc:sldChg chg="addSp delSp modSp add mod setBg">
        <pc:chgData name="Martino Serapioni" userId="56878ce1-5761-4940-9281-eb1d921f5b05" providerId="ADAL" clId="{D57DBFB6-8906-400F-97AB-B187739B785C}" dt="2023-05-16T07:07:46.710" v="10561" actId="478"/>
        <pc:sldMkLst>
          <pc:docMk/>
          <pc:sldMk cId="853661575" sldId="289"/>
        </pc:sldMkLst>
        <pc:spChg chg="del">
          <ac:chgData name="Martino Serapioni" userId="56878ce1-5761-4940-9281-eb1d921f5b05" providerId="ADAL" clId="{D57DBFB6-8906-400F-97AB-B187739B785C}" dt="2023-05-15T19:13:36.582" v="7823" actId="478"/>
          <ac:spMkLst>
            <pc:docMk/>
            <pc:sldMk cId="853661575" sldId="289"/>
            <ac:spMk id="3" creationId="{03994925-AB89-D2ED-C019-642A4105764B}"/>
          </ac:spMkLst>
        </pc:spChg>
        <pc:spChg chg="mod">
          <ac:chgData name="Martino Serapioni" userId="56878ce1-5761-4940-9281-eb1d921f5b05" providerId="ADAL" clId="{D57DBFB6-8906-400F-97AB-B187739B785C}" dt="2023-05-15T20:23:03.873" v="9495" actId="122"/>
          <ac:spMkLst>
            <pc:docMk/>
            <pc:sldMk cId="853661575" sldId="289"/>
            <ac:spMk id="4" creationId="{63F2A01B-1BD8-4C40-BC63-131E441F2A09}"/>
          </ac:spMkLst>
        </pc:spChg>
        <pc:spChg chg="add mod">
          <ac:chgData name="Martino Serapioni" userId="56878ce1-5761-4940-9281-eb1d921f5b05" providerId="ADAL" clId="{D57DBFB6-8906-400F-97AB-B187739B785C}" dt="2023-05-15T19:51:42.928" v="8728" actId="14100"/>
          <ac:spMkLst>
            <pc:docMk/>
            <pc:sldMk cId="853661575" sldId="289"/>
            <ac:spMk id="10" creationId="{561FFD32-FB33-DCB5-BCB1-8D5E1787229D}"/>
          </ac:spMkLst>
        </pc:spChg>
        <pc:spChg chg="add mod">
          <ac:chgData name="Martino Serapioni" userId="56878ce1-5761-4940-9281-eb1d921f5b05" providerId="ADAL" clId="{D57DBFB6-8906-400F-97AB-B187739B785C}" dt="2023-05-15T19:51:33.509" v="8726" actId="14100"/>
          <ac:spMkLst>
            <pc:docMk/>
            <pc:sldMk cId="853661575" sldId="289"/>
            <ac:spMk id="11" creationId="{876EDDBA-8238-07FB-5E2D-8A53E04453F7}"/>
          </ac:spMkLst>
        </pc:spChg>
        <pc:spChg chg="del mod">
          <ac:chgData name="Martino Serapioni" userId="56878ce1-5761-4940-9281-eb1d921f5b05" providerId="ADAL" clId="{D57DBFB6-8906-400F-97AB-B187739B785C}" dt="2023-05-15T19:14:38.156" v="7830" actId="478"/>
          <ac:spMkLst>
            <pc:docMk/>
            <pc:sldMk cId="853661575" sldId="289"/>
            <ac:spMk id="13" creationId="{DB8BF75A-387C-967D-5675-CA7ABF2A4BE9}"/>
          </ac:spMkLst>
        </pc:spChg>
        <pc:spChg chg="add mod">
          <ac:chgData name="Martino Serapioni" userId="56878ce1-5761-4940-9281-eb1d921f5b05" providerId="ADAL" clId="{D57DBFB6-8906-400F-97AB-B187739B785C}" dt="2023-05-15T19:51:35.398" v="8727" actId="1076"/>
          <ac:spMkLst>
            <pc:docMk/>
            <pc:sldMk cId="853661575" sldId="289"/>
            <ac:spMk id="14" creationId="{25872F09-795B-4464-768B-34045ABFD377}"/>
          </ac:spMkLst>
        </pc:spChg>
        <pc:graphicFrameChg chg="add mod modGraphic">
          <ac:chgData name="Martino Serapioni" userId="56878ce1-5761-4940-9281-eb1d921f5b05" providerId="ADAL" clId="{D57DBFB6-8906-400F-97AB-B187739B785C}" dt="2023-05-15T19:52:51.745" v="8759"/>
          <ac:graphicFrameMkLst>
            <pc:docMk/>
            <pc:sldMk cId="853661575" sldId="289"/>
            <ac:graphicFrameMk id="5" creationId="{2B5EDD51-003E-2242-249E-81B5B769303F}"/>
          </ac:graphicFrameMkLst>
        </pc:graphicFrameChg>
        <pc:graphicFrameChg chg="mod">
          <ac:chgData name="Martino Serapioni" userId="56878ce1-5761-4940-9281-eb1d921f5b05" providerId="ADAL" clId="{D57DBFB6-8906-400F-97AB-B187739B785C}" dt="2023-05-15T19:14:33.927" v="7828" actId="1076"/>
          <ac:graphicFrameMkLst>
            <pc:docMk/>
            <pc:sldMk cId="853661575" sldId="289"/>
            <ac:graphicFrameMk id="8" creationId="{CACCCF90-9D5B-1CCB-7000-E6B7D7BCD01B}"/>
          </ac:graphicFrameMkLst>
        </pc:graphicFrameChg>
        <pc:graphicFrameChg chg="add del mod modGraphic">
          <ac:chgData name="Martino Serapioni" userId="56878ce1-5761-4940-9281-eb1d921f5b05" providerId="ADAL" clId="{D57DBFB6-8906-400F-97AB-B187739B785C}" dt="2023-05-15T19:28:58.667" v="8195" actId="478"/>
          <ac:graphicFrameMkLst>
            <pc:docMk/>
            <pc:sldMk cId="853661575" sldId="289"/>
            <ac:graphicFrameMk id="9" creationId="{2C1DCC00-8255-810C-77A2-CC2F6189E270}"/>
          </ac:graphicFrameMkLst>
        </pc:graphicFrameChg>
        <pc:graphicFrameChg chg="add del modGraphic">
          <ac:chgData name="Martino Serapioni" userId="56878ce1-5761-4940-9281-eb1d921f5b05" providerId="ADAL" clId="{D57DBFB6-8906-400F-97AB-B187739B785C}" dt="2023-05-16T07:07:46.710" v="10561" actId="478"/>
          <ac:graphicFrameMkLst>
            <pc:docMk/>
            <pc:sldMk cId="853661575" sldId="289"/>
            <ac:graphicFrameMk id="15" creationId="{4D2DBFDD-AF93-5074-DD67-0C4B445B2ECA}"/>
          </ac:graphicFrameMkLst>
        </pc:graphicFrameChg>
        <pc:cxnChg chg="del">
          <ac:chgData name="Martino Serapioni" userId="56878ce1-5761-4940-9281-eb1d921f5b05" providerId="ADAL" clId="{D57DBFB6-8906-400F-97AB-B187739B785C}" dt="2023-05-15T19:53:13.521" v="8763" actId="478"/>
          <ac:cxnSpMkLst>
            <pc:docMk/>
            <pc:sldMk cId="853661575" sldId="289"/>
            <ac:cxnSpMk id="7" creationId="{83BEAF57-CBD7-D180-4700-E7D54B6926E0}"/>
          </ac:cxnSpMkLst>
        </pc:cxnChg>
      </pc:sldChg>
      <pc:sldChg chg="delSp modSp add mod">
        <pc:chgData name="Martino Serapioni" userId="56878ce1-5761-4940-9281-eb1d921f5b05" providerId="ADAL" clId="{D57DBFB6-8906-400F-97AB-B187739B785C}" dt="2023-05-15T23:04:08.447" v="10234" actId="20577"/>
        <pc:sldMkLst>
          <pc:docMk/>
          <pc:sldMk cId="2404698355" sldId="290"/>
        </pc:sldMkLst>
        <pc:spChg chg="mod">
          <ac:chgData name="Martino Serapioni" userId="56878ce1-5761-4940-9281-eb1d921f5b05" providerId="ADAL" clId="{D57DBFB6-8906-400F-97AB-B187739B785C}" dt="2023-05-15T20:23:07.714" v="9497" actId="122"/>
          <ac:spMkLst>
            <pc:docMk/>
            <pc:sldMk cId="2404698355" sldId="290"/>
            <ac:spMk id="4" creationId="{63F2A01B-1BD8-4C40-BC63-131E441F2A09}"/>
          </ac:spMkLst>
        </pc:spChg>
        <pc:graphicFrameChg chg="mod">
          <ac:chgData name="Martino Serapioni" userId="56878ce1-5761-4940-9281-eb1d921f5b05" providerId="ADAL" clId="{D57DBFB6-8906-400F-97AB-B187739B785C}" dt="2023-05-15T23:04:08.447" v="10234" actId="20577"/>
          <ac:graphicFrameMkLst>
            <pc:docMk/>
            <pc:sldMk cId="2404698355" sldId="290"/>
            <ac:graphicFrameMk id="5" creationId="{2B5EDD51-003E-2242-249E-81B5B769303F}"/>
          </ac:graphicFrameMkLst>
        </pc:graphicFrameChg>
        <pc:cxnChg chg="del">
          <ac:chgData name="Martino Serapioni" userId="56878ce1-5761-4940-9281-eb1d921f5b05" providerId="ADAL" clId="{D57DBFB6-8906-400F-97AB-B187739B785C}" dt="2023-05-15T19:53:36.765" v="8767" actId="478"/>
          <ac:cxnSpMkLst>
            <pc:docMk/>
            <pc:sldMk cId="2404698355" sldId="290"/>
            <ac:cxnSpMk id="7" creationId="{83BEAF57-CBD7-D180-4700-E7D54B6926E0}"/>
          </ac:cxnSpMkLst>
        </pc:cxn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C72B264-D836-4050-8EC2-395967F0D046}" type="doc">
      <dgm:prSet loTypeId="urn:microsoft.com/office/officeart/2011/layout/CircleProcess" loCatId="process" qsTypeId="urn:microsoft.com/office/officeart/2005/8/quickstyle/simple3" qsCatId="simple" csTypeId="urn:microsoft.com/office/officeart/2005/8/colors/colorful4" csCatId="colorful" phldr="1"/>
      <dgm:spPr/>
    </dgm:pt>
    <dgm:pt modelId="{F3A6B214-72BC-451F-9A77-38A720ACE2A8}">
      <dgm:prSet phldrT="[Text]" custT="1"/>
      <dgm:spPr/>
      <dgm:t>
        <a:bodyPr/>
        <a:lstStyle/>
        <a:p>
          <a:r>
            <a:rPr lang="en-BE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anose="020B0604020202020204" pitchFamily="34" charset="0"/>
              <a:cs typeface="Helvetica" panose="020B0604020202020204" pitchFamily="34" charset="0"/>
            </a:rPr>
            <a:t>STRUCTURAL</a:t>
          </a:r>
          <a:br>
            <a:rPr lang="en-BE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anose="020B0604020202020204" pitchFamily="34" charset="0"/>
              <a:cs typeface="Helvetica" panose="020B0604020202020204" pitchFamily="34" charset="0"/>
            </a:rPr>
          </a:br>
          <a:r>
            <a:rPr lang="en-BE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anose="020B0604020202020204" pitchFamily="34" charset="0"/>
              <a:cs typeface="Helvetica" panose="020B0604020202020204" pitchFamily="34" charset="0"/>
            </a:rPr>
            <a:t>VARIABLES</a:t>
          </a:r>
        </a:p>
      </dgm:t>
    </dgm:pt>
    <dgm:pt modelId="{CAED3FFB-1B74-40EA-9D12-D79A2FA70D69}" type="parTrans" cxnId="{9D0E9B5C-4A61-4E50-89F4-4B09A8915466}">
      <dgm:prSet/>
      <dgm:spPr/>
      <dgm:t>
        <a:bodyPr/>
        <a:lstStyle/>
        <a:p>
          <a:endParaRPr lang="en-BE"/>
        </a:p>
      </dgm:t>
    </dgm:pt>
    <dgm:pt modelId="{967B8348-49A5-4DDA-B3FF-EF2DA636419B}" type="sibTrans" cxnId="{9D0E9B5C-4A61-4E50-89F4-4B09A8915466}">
      <dgm:prSet/>
      <dgm:spPr/>
      <dgm:t>
        <a:bodyPr/>
        <a:lstStyle/>
        <a:p>
          <a:endParaRPr lang="en-BE"/>
        </a:p>
      </dgm:t>
    </dgm:pt>
    <dgm:pt modelId="{E2BD01BE-26AD-46B5-AD4E-1029DDEFBAC4}">
      <dgm:prSet phldrT="[Text]" custT="1"/>
      <dgm:spPr/>
      <dgm:t>
        <a:bodyPr/>
        <a:lstStyle/>
        <a:p>
          <a:r>
            <a:rPr lang="en-BE" sz="16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anose="020B0604020202020204" pitchFamily="34" charset="0"/>
              <a:cs typeface="Helvetica" panose="020B0604020202020204" pitchFamily="34" charset="0"/>
            </a:rPr>
            <a:t>QUALITY INTERACTIONS between children and adults</a:t>
          </a:r>
          <a:endParaRPr lang="en-BE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5426C165-661B-4EDD-A903-ED94137F1D38}" type="parTrans" cxnId="{021888CE-FA49-4724-BB18-841054762C30}">
      <dgm:prSet/>
      <dgm:spPr/>
      <dgm:t>
        <a:bodyPr/>
        <a:lstStyle/>
        <a:p>
          <a:endParaRPr lang="en-BE"/>
        </a:p>
      </dgm:t>
    </dgm:pt>
    <dgm:pt modelId="{A1EF3816-D3B1-4EE7-BF06-2590AA0102C6}" type="sibTrans" cxnId="{021888CE-FA49-4724-BB18-841054762C30}">
      <dgm:prSet/>
      <dgm:spPr/>
      <dgm:t>
        <a:bodyPr/>
        <a:lstStyle/>
        <a:p>
          <a:endParaRPr lang="en-BE"/>
        </a:p>
      </dgm:t>
    </dgm:pt>
    <dgm:pt modelId="{A104098F-7238-47E0-B5C8-1924170EB961}">
      <dgm:prSet phldrT="[Text]"/>
      <dgm:spPr/>
      <dgm:t>
        <a:bodyPr/>
        <a:lstStyle/>
        <a:p>
          <a:r>
            <a:rPr lang="en-BE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anose="020B0604020202020204" pitchFamily="34" charset="0"/>
              <a:cs typeface="Helvetica" panose="020B0604020202020204" pitchFamily="34" charset="0"/>
            </a:rPr>
            <a:t>BROADER DEVELOPMENTAL</a:t>
          </a:r>
          <a:r>
            <a:rPr lang="en-BE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anose="020B0604020202020204" pitchFamily="34" charset="0"/>
              <a:cs typeface="Helvetica" panose="020B0604020202020204" pitchFamily="34" charset="0"/>
            </a:rPr>
            <a:t> </a:t>
          </a:r>
          <a:r>
            <a:rPr lang="en-BE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anose="020B0604020202020204" pitchFamily="34" charset="0"/>
              <a:cs typeface="Helvetica" panose="020B0604020202020204" pitchFamily="34" charset="0"/>
            </a:rPr>
            <a:t>OUTCOMES</a:t>
          </a:r>
          <a:endParaRPr lang="en-BE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509A8E53-2F6C-4EA8-9AB3-4FF0C4D362E4}" type="sibTrans" cxnId="{038F47C9-6F51-4B14-9DC2-BE7FFF28550F}">
      <dgm:prSet/>
      <dgm:spPr/>
      <dgm:t>
        <a:bodyPr/>
        <a:lstStyle/>
        <a:p>
          <a:endParaRPr lang="en-BE"/>
        </a:p>
      </dgm:t>
    </dgm:pt>
    <dgm:pt modelId="{A3B651D6-BD20-414F-8DBE-3959389C5AAC}" type="parTrans" cxnId="{038F47C9-6F51-4B14-9DC2-BE7FFF28550F}">
      <dgm:prSet/>
      <dgm:spPr/>
      <dgm:t>
        <a:bodyPr/>
        <a:lstStyle/>
        <a:p>
          <a:endParaRPr lang="en-BE"/>
        </a:p>
      </dgm:t>
    </dgm:pt>
    <dgm:pt modelId="{8276AB41-49F0-4CA7-B79E-84AA8A658FA8}" type="pres">
      <dgm:prSet presAssocID="{8C72B264-D836-4050-8EC2-395967F0D046}" presName="Name0" presStyleCnt="0">
        <dgm:presLayoutVars>
          <dgm:chMax val="11"/>
          <dgm:chPref val="11"/>
          <dgm:dir/>
          <dgm:resizeHandles/>
        </dgm:presLayoutVars>
      </dgm:prSet>
      <dgm:spPr/>
    </dgm:pt>
    <dgm:pt modelId="{8E7C2A3F-1915-48F2-AF1C-00B28B07CCB9}" type="pres">
      <dgm:prSet presAssocID="{A104098F-7238-47E0-B5C8-1924170EB961}" presName="Accent3" presStyleCnt="0"/>
      <dgm:spPr/>
    </dgm:pt>
    <dgm:pt modelId="{E94F1861-035A-444C-A090-95B547A496BB}" type="pres">
      <dgm:prSet presAssocID="{A104098F-7238-47E0-B5C8-1924170EB961}" presName="Accent" presStyleLbl="node1" presStyleIdx="0" presStyleCnt="3" custAng="733178"/>
      <dgm:spPr>
        <a:gradFill rotWithShape="0">
          <a:gsLst>
            <a:gs pos="56000">
              <a:srgbClr val="7030A0"/>
            </a:gs>
            <a:gs pos="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</a:gradFill>
      </dgm:spPr>
    </dgm:pt>
    <dgm:pt modelId="{41231B59-DA38-4153-9503-E2BA67C5AE60}" type="pres">
      <dgm:prSet presAssocID="{A104098F-7238-47E0-B5C8-1924170EB961}" presName="ParentBackground3" presStyleCnt="0"/>
      <dgm:spPr/>
    </dgm:pt>
    <dgm:pt modelId="{879F510C-421D-4BD9-8248-1C45D9238921}" type="pres">
      <dgm:prSet presAssocID="{A104098F-7238-47E0-B5C8-1924170EB961}" presName="ParentBackground" presStyleLbl="fgAcc1" presStyleIdx="0" presStyleCnt="3"/>
      <dgm:spPr/>
    </dgm:pt>
    <dgm:pt modelId="{4BBBA057-E1FD-4BF7-8B71-C3E73589F82B}" type="pres">
      <dgm:prSet presAssocID="{A104098F-7238-47E0-B5C8-1924170EB961}" presName="Parent3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DF75C2B3-5C33-4EC1-A7DB-BF1DAB5E5804}" type="pres">
      <dgm:prSet presAssocID="{E2BD01BE-26AD-46B5-AD4E-1029DDEFBAC4}" presName="Accent2" presStyleCnt="0"/>
      <dgm:spPr/>
    </dgm:pt>
    <dgm:pt modelId="{D743FE28-14C3-4755-BC57-9CCDB1D5EF5B}" type="pres">
      <dgm:prSet presAssocID="{E2BD01BE-26AD-46B5-AD4E-1029DDEFBAC4}" presName="Accent" presStyleLbl="node1" presStyleIdx="1" presStyleCnt="3" custAng="1371787"/>
      <dgm:spPr>
        <a:gradFill rotWithShape="0">
          <a:gsLst>
            <a:gs pos="0">
              <a:srgbClr val="FF0000"/>
            </a:gs>
            <a:gs pos="50000">
              <a:schemeClr val="accent4">
                <a:hueOff val="5197846"/>
                <a:satOff val="-23984"/>
                <a:lumOff val="883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5197846"/>
                <a:satOff val="-23984"/>
                <a:lumOff val="883"/>
                <a:alphaOff val="0"/>
                <a:lumMod val="105000"/>
                <a:satMod val="109000"/>
                <a:tint val="81000"/>
              </a:schemeClr>
            </a:gs>
          </a:gsLst>
        </a:gradFill>
      </dgm:spPr>
    </dgm:pt>
    <dgm:pt modelId="{D1BE7F79-FBDB-4845-9CD7-AE5F953CCC81}" type="pres">
      <dgm:prSet presAssocID="{E2BD01BE-26AD-46B5-AD4E-1029DDEFBAC4}" presName="ParentBackground2" presStyleCnt="0"/>
      <dgm:spPr/>
    </dgm:pt>
    <dgm:pt modelId="{9BFB5A81-7082-4909-939A-A9F302A7052D}" type="pres">
      <dgm:prSet presAssocID="{E2BD01BE-26AD-46B5-AD4E-1029DDEFBAC4}" presName="ParentBackground" presStyleLbl="fgAcc1" presStyleIdx="1" presStyleCnt="3"/>
      <dgm:spPr/>
    </dgm:pt>
    <dgm:pt modelId="{6BF45B19-B15E-4ECB-B004-CFA815B3E312}" type="pres">
      <dgm:prSet presAssocID="{E2BD01BE-26AD-46B5-AD4E-1029DDEFBAC4}" presName="Parent2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FD9809E3-43B9-4718-96B9-2D6EA0F77836}" type="pres">
      <dgm:prSet presAssocID="{F3A6B214-72BC-451F-9A77-38A720ACE2A8}" presName="Accent1" presStyleCnt="0"/>
      <dgm:spPr/>
    </dgm:pt>
    <dgm:pt modelId="{61CCAAEC-B4DF-49BE-B9FF-E00D2F1F047D}" type="pres">
      <dgm:prSet presAssocID="{F3A6B214-72BC-451F-9A77-38A720ACE2A8}" presName="Accent" presStyleLbl="node1" presStyleIdx="2" presStyleCnt="3" custAng="20233633" custLinFactNeighborX="-12332" custLinFactNeighborY="544"/>
      <dgm:spPr>
        <a:gradFill rotWithShape="0">
          <a:gsLst>
            <a:gs pos="100000">
              <a:srgbClr val="FFFF00"/>
            </a:gs>
            <a:gs pos="50000">
              <a:schemeClr val="accent4">
                <a:hueOff val="10395692"/>
                <a:satOff val="-47968"/>
                <a:lumOff val="1765"/>
                <a:alphaOff val="0"/>
                <a:lumMod val="105000"/>
                <a:satMod val="103000"/>
                <a:tint val="73000"/>
              </a:schemeClr>
            </a:gs>
            <a:gs pos="0">
              <a:schemeClr val="bg1">
                <a:lumMod val="95000"/>
              </a:schemeClr>
            </a:gs>
          </a:gsLst>
        </a:gradFill>
      </dgm:spPr>
    </dgm:pt>
    <dgm:pt modelId="{8EC2579E-777F-49F2-B417-CAAF24EEA8F9}" type="pres">
      <dgm:prSet presAssocID="{F3A6B214-72BC-451F-9A77-38A720ACE2A8}" presName="ParentBackground1" presStyleCnt="0"/>
      <dgm:spPr/>
    </dgm:pt>
    <dgm:pt modelId="{4C84A881-BA2D-42A8-8C8A-09FD1D2F3053}" type="pres">
      <dgm:prSet presAssocID="{F3A6B214-72BC-451F-9A77-38A720ACE2A8}" presName="ParentBackground" presStyleLbl="fgAcc1" presStyleIdx="2" presStyleCnt="3"/>
      <dgm:spPr/>
    </dgm:pt>
    <dgm:pt modelId="{0AB72802-E9BF-4794-9265-01D6134AD6FA}" type="pres">
      <dgm:prSet presAssocID="{F3A6B214-72BC-451F-9A77-38A720ACE2A8}" presName="Parent1" presStyleLbl="revTx" presStyleIdx="0" presStyleCnt="0">
        <dgm:presLayoutVars>
          <dgm:chMax val="1"/>
          <dgm:chPref val="1"/>
          <dgm:bulletEnabled val="1"/>
        </dgm:presLayoutVars>
      </dgm:prSet>
      <dgm:spPr/>
    </dgm:pt>
  </dgm:ptLst>
  <dgm:cxnLst>
    <dgm:cxn modelId="{93FFA107-0041-4903-A2F9-4F679165A8A9}" type="presOf" srcId="{F3A6B214-72BC-451F-9A77-38A720ACE2A8}" destId="{4C84A881-BA2D-42A8-8C8A-09FD1D2F3053}" srcOrd="0" destOrd="0" presId="urn:microsoft.com/office/officeart/2011/layout/CircleProcess"/>
    <dgm:cxn modelId="{A320F909-7D4E-4282-872B-447E6938241C}" type="presOf" srcId="{E2BD01BE-26AD-46B5-AD4E-1029DDEFBAC4}" destId="{9BFB5A81-7082-4909-939A-A9F302A7052D}" srcOrd="0" destOrd="0" presId="urn:microsoft.com/office/officeart/2011/layout/CircleProcess"/>
    <dgm:cxn modelId="{9D0E9B5C-4A61-4E50-89F4-4B09A8915466}" srcId="{8C72B264-D836-4050-8EC2-395967F0D046}" destId="{F3A6B214-72BC-451F-9A77-38A720ACE2A8}" srcOrd="0" destOrd="0" parTransId="{CAED3FFB-1B74-40EA-9D12-D79A2FA70D69}" sibTransId="{967B8348-49A5-4DDA-B3FF-EF2DA636419B}"/>
    <dgm:cxn modelId="{FCC5105F-99E7-40C0-84F0-A67401B6EA03}" type="presOf" srcId="{A104098F-7238-47E0-B5C8-1924170EB961}" destId="{4BBBA057-E1FD-4BF7-8B71-C3E73589F82B}" srcOrd="1" destOrd="0" presId="urn:microsoft.com/office/officeart/2011/layout/CircleProcess"/>
    <dgm:cxn modelId="{6CD6E27D-B41D-4127-95AC-7E3C3B0468E3}" type="presOf" srcId="{8C72B264-D836-4050-8EC2-395967F0D046}" destId="{8276AB41-49F0-4CA7-B79E-84AA8A658FA8}" srcOrd="0" destOrd="0" presId="urn:microsoft.com/office/officeart/2011/layout/CircleProcess"/>
    <dgm:cxn modelId="{C0BFA0A7-E518-4DFC-90C4-E455BC1F46A1}" type="presOf" srcId="{A104098F-7238-47E0-B5C8-1924170EB961}" destId="{879F510C-421D-4BD9-8248-1C45D9238921}" srcOrd="0" destOrd="0" presId="urn:microsoft.com/office/officeart/2011/layout/CircleProcess"/>
    <dgm:cxn modelId="{B83A29BF-E345-401D-BDD8-34C9EEE0464C}" type="presOf" srcId="{E2BD01BE-26AD-46B5-AD4E-1029DDEFBAC4}" destId="{6BF45B19-B15E-4ECB-B004-CFA815B3E312}" srcOrd="1" destOrd="0" presId="urn:microsoft.com/office/officeart/2011/layout/CircleProcess"/>
    <dgm:cxn modelId="{038F47C9-6F51-4B14-9DC2-BE7FFF28550F}" srcId="{8C72B264-D836-4050-8EC2-395967F0D046}" destId="{A104098F-7238-47E0-B5C8-1924170EB961}" srcOrd="2" destOrd="0" parTransId="{A3B651D6-BD20-414F-8DBE-3959389C5AAC}" sibTransId="{509A8E53-2F6C-4EA8-9AB3-4FF0C4D362E4}"/>
    <dgm:cxn modelId="{F86F62CC-74E0-4E97-AF5E-4C3607BBB170}" type="presOf" srcId="{F3A6B214-72BC-451F-9A77-38A720ACE2A8}" destId="{0AB72802-E9BF-4794-9265-01D6134AD6FA}" srcOrd="1" destOrd="0" presId="urn:microsoft.com/office/officeart/2011/layout/CircleProcess"/>
    <dgm:cxn modelId="{021888CE-FA49-4724-BB18-841054762C30}" srcId="{8C72B264-D836-4050-8EC2-395967F0D046}" destId="{E2BD01BE-26AD-46B5-AD4E-1029DDEFBAC4}" srcOrd="1" destOrd="0" parTransId="{5426C165-661B-4EDD-A903-ED94137F1D38}" sibTransId="{A1EF3816-D3B1-4EE7-BF06-2590AA0102C6}"/>
    <dgm:cxn modelId="{829C0349-703A-42A5-87E4-8FCD7031241A}" type="presParOf" srcId="{8276AB41-49F0-4CA7-B79E-84AA8A658FA8}" destId="{8E7C2A3F-1915-48F2-AF1C-00B28B07CCB9}" srcOrd="0" destOrd="0" presId="urn:microsoft.com/office/officeart/2011/layout/CircleProcess"/>
    <dgm:cxn modelId="{95A5D750-9E75-4B48-88F6-FA4AE412C01C}" type="presParOf" srcId="{8E7C2A3F-1915-48F2-AF1C-00B28B07CCB9}" destId="{E94F1861-035A-444C-A090-95B547A496BB}" srcOrd="0" destOrd="0" presId="urn:microsoft.com/office/officeart/2011/layout/CircleProcess"/>
    <dgm:cxn modelId="{628956F1-6F92-43E0-B07E-0EA6B55A394E}" type="presParOf" srcId="{8276AB41-49F0-4CA7-B79E-84AA8A658FA8}" destId="{41231B59-DA38-4153-9503-E2BA67C5AE60}" srcOrd="1" destOrd="0" presId="urn:microsoft.com/office/officeart/2011/layout/CircleProcess"/>
    <dgm:cxn modelId="{BBF85981-F706-44A9-AF69-F307A14BE124}" type="presParOf" srcId="{41231B59-DA38-4153-9503-E2BA67C5AE60}" destId="{879F510C-421D-4BD9-8248-1C45D9238921}" srcOrd="0" destOrd="0" presId="urn:microsoft.com/office/officeart/2011/layout/CircleProcess"/>
    <dgm:cxn modelId="{BE1EF0B5-993E-4BA2-9243-D8CF1BCEA958}" type="presParOf" srcId="{8276AB41-49F0-4CA7-B79E-84AA8A658FA8}" destId="{4BBBA057-E1FD-4BF7-8B71-C3E73589F82B}" srcOrd="2" destOrd="0" presId="urn:microsoft.com/office/officeart/2011/layout/CircleProcess"/>
    <dgm:cxn modelId="{9BEA6B7B-55A1-485F-B924-9796B9CE6B97}" type="presParOf" srcId="{8276AB41-49F0-4CA7-B79E-84AA8A658FA8}" destId="{DF75C2B3-5C33-4EC1-A7DB-BF1DAB5E5804}" srcOrd="3" destOrd="0" presId="urn:microsoft.com/office/officeart/2011/layout/CircleProcess"/>
    <dgm:cxn modelId="{1FCBFAD1-C163-4F34-8A90-796D8822AFE7}" type="presParOf" srcId="{DF75C2B3-5C33-4EC1-A7DB-BF1DAB5E5804}" destId="{D743FE28-14C3-4755-BC57-9CCDB1D5EF5B}" srcOrd="0" destOrd="0" presId="urn:microsoft.com/office/officeart/2011/layout/CircleProcess"/>
    <dgm:cxn modelId="{6CA5E559-548E-44EC-B423-3081F9EB2F39}" type="presParOf" srcId="{8276AB41-49F0-4CA7-B79E-84AA8A658FA8}" destId="{D1BE7F79-FBDB-4845-9CD7-AE5F953CCC81}" srcOrd="4" destOrd="0" presId="urn:microsoft.com/office/officeart/2011/layout/CircleProcess"/>
    <dgm:cxn modelId="{9CCDF44C-CE60-413F-B012-A7058D71E052}" type="presParOf" srcId="{D1BE7F79-FBDB-4845-9CD7-AE5F953CCC81}" destId="{9BFB5A81-7082-4909-939A-A9F302A7052D}" srcOrd="0" destOrd="0" presId="urn:microsoft.com/office/officeart/2011/layout/CircleProcess"/>
    <dgm:cxn modelId="{DB277FA9-FE4A-4C22-9D2A-124D30E8E496}" type="presParOf" srcId="{8276AB41-49F0-4CA7-B79E-84AA8A658FA8}" destId="{6BF45B19-B15E-4ECB-B004-CFA815B3E312}" srcOrd="5" destOrd="0" presId="urn:microsoft.com/office/officeart/2011/layout/CircleProcess"/>
    <dgm:cxn modelId="{483029E0-A132-459C-A938-483FBC9D1093}" type="presParOf" srcId="{8276AB41-49F0-4CA7-B79E-84AA8A658FA8}" destId="{FD9809E3-43B9-4718-96B9-2D6EA0F77836}" srcOrd="6" destOrd="0" presId="urn:microsoft.com/office/officeart/2011/layout/CircleProcess"/>
    <dgm:cxn modelId="{7895F52F-52D2-4FCA-A2F3-CB7CB19A739C}" type="presParOf" srcId="{FD9809E3-43B9-4718-96B9-2D6EA0F77836}" destId="{61CCAAEC-B4DF-49BE-B9FF-E00D2F1F047D}" srcOrd="0" destOrd="0" presId="urn:microsoft.com/office/officeart/2011/layout/CircleProcess"/>
    <dgm:cxn modelId="{4583FED5-B505-4A42-B0E5-41290BADE81D}" type="presParOf" srcId="{8276AB41-49F0-4CA7-B79E-84AA8A658FA8}" destId="{8EC2579E-777F-49F2-B417-CAAF24EEA8F9}" srcOrd="7" destOrd="0" presId="urn:microsoft.com/office/officeart/2011/layout/CircleProcess"/>
    <dgm:cxn modelId="{D87D33DE-5B0A-4B69-BD1A-CBABB1E9B4C9}" type="presParOf" srcId="{8EC2579E-777F-49F2-B417-CAAF24EEA8F9}" destId="{4C84A881-BA2D-42A8-8C8A-09FD1D2F3053}" srcOrd="0" destOrd="0" presId="urn:microsoft.com/office/officeart/2011/layout/CircleProcess"/>
    <dgm:cxn modelId="{171A737B-72EE-42A5-B0FE-2C2B34D9FC8B}" type="presParOf" srcId="{8276AB41-49F0-4CA7-B79E-84AA8A658FA8}" destId="{0AB72802-E9BF-4794-9265-01D6134AD6FA}" srcOrd="8" destOrd="0" presId="urn:microsoft.com/office/officeart/2011/layout/CircleProcess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B284481E-66D8-4DDA-A97F-74944C10C17E}" type="doc">
      <dgm:prSet loTypeId="urn:microsoft.com/office/officeart/2005/8/layout/vList2" loCatId="list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en-BE"/>
        </a:p>
      </dgm:t>
    </dgm:pt>
    <dgm:pt modelId="{3CF55016-F2D9-4ED6-BADD-99E9B7CA966F}" type="pres">
      <dgm:prSet presAssocID="{B284481E-66D8-4DDA-A97F-74944C10C17E}" presName="linear" presStyleCnt="0">
        <dgm:presLayoutVars>
          <dgm:animLvl val="lvl"/>
          <dgm:resizeHandles val="exact"/>
        </dgm:presLayoutVars>
      </dgm:prSet>
      <dgm:spPr/>
    </dgm:pt>
  </dgm:ptLst>
  <dgm:cxnLst>
    <dgm:cxn modelId="{DA75C61D-6665-46D6-9C92-639307198A35}" type="presOf" srcId="{B284481E-66D8-4DDA-A97F-74944C10C17E}" destId="{3CF55016-F2D9-4ED6-BADD-99E9B7CA966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85FDBBC2-2441-4C65-AD64-20193B6C94DF}" type="doc">
      <dgm:prSet loTypeId="urn:microsoft.com/office/officeart/2005/8/layout/default" loCatId="list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en-BE"/>
        </a:p>
      </dgm:t>
    </dgm:pt>
    <dgm:pt modelId="{FA137D21-C8F8-4CE0-9124-55B922D70F21}" type="pres">
      <dgm:prSet presAssocID="{85FDBBC2-2441-4C65-AD64-20193B6C94DF}" presName="diagram" presStyleCnt="0">
        <dgm:presLayoutVars>
          <dgm:dir/>
          <dgm:resizeHandles val="exact"/>
        </dgm:presLayoutVars>
      </dgm:prSet>
      <dgm:spPr/>
    </dgm:pt>
  </dgm:ptLst>
  <dgm:cxnLst>
    <dgm:cxn modelId="{402DC18F-BEFD-4111-921C-F755DC22E078}" type="presOf" srcId="{85FDBBC2-2441-4C65-AD64-20193B6C94DF}" destId="{FA137D21-C8F8-4CE0-9124-55B922D70F21}" srcOrd="0" destOrd="0" presId="urn:microsoft.com/office/officeart/2005/8/layout/default"/>
  </dgm:cxnLst>
  <dgm:bg>
    <a:noFill/>
  </dgm:bg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E1A60637-084A-4C6A-AFAF-119B82B90490}" type="doc">
      <dgm:prSet loTypeId="urn:microsoft.com/office/officeart/2008/layout/PictureAccentList" loCatId="list" qsTypeId="urn:microsoft.com/office/officeart/2005/8/quickstyle/simple1" qsCatId="simple" csTypeId="urn:microsoft.com/office/officeart/2005/8/colors/accent0_1" csCatId="mainScheme" phldr="1"/>
      <dgm:spPr/>
    </dgm:pt>
    <dgm:pt modelId="{1612360E-1A6B-49D9-8C52-2A76966DA216}">
      <dgm:prSet phldrT="[Text]" custT="1"/>
      <dgm:spPr>
        <a:ln>
          <a:noFill/>
        </a:ln>
      </dgm:spPr>
      <dgm:t>
        <a:bodyPr/>
        <a:lstStyle/>
        <a:p>
          <a:pPr algn="l"/>
          <a:r>
            <a:rPr lang="en-BE" sz="1800" i="0" dirty="0">
              <a:latin typeface="Helvetica" panose="020B0604020202020204" pitchFamily="34" charset="0"/>
              <a:cs typeface="Helvetica" panose="020B0604020202020204" pitchFamily="34" charset="0"/>
            </a:rPr>
            <a:t>TO PREVENT THAT THE TARGETS OF RAISING QUALITY AND IMPROVING PARTICIPATION BECOME MUTUALLY EXCLUDENT AND ARE PLAYED AGAINST EACH OTHER:</a:t>
          </a:r>
        </a:p>
      </dgm:t>
    </dgm:pt>
    <dgm:pt modelId="{0C8E16DF-1368-40FC-A4CA-EE1E525C0142}" type="parTrans" cxnId="{1AA2BB2D-0438-4ACA-86C5-BC297CA2DE87}">
      <dgm:prSet/>
      <dgm:spPr/>
      <dgm:t>
        <a:bodyPr/>
        <a:lstStyle/>
        <a:p>
          <a:endParaRPr lang="en-BE"/>
        </a:p>
      </dgm:t>
    </dgm:pt>
    <dgm:pt modelId="{F95C2E7D-6488-4AA2-AD1C-3E8C10042644}" type="sibTrans" cxnId="{1AA2BB2D-0438-4ACA-86C5-BC297CA2DE87}">
      <dgm:prSet/>
      <dgm:spPr/>
      <dgm:t>
        <a:bodyPr/>
        <a:lstStyle/>
        <a:p>
          <a:endParaRPr lang="en-BE"/>
        </a:p>
      </dgm:t>
    </dgm:pt>
    <dgm:pt modelId="{EF368A85-EDA6-4175-99FB-3685DE9E0BDC}">
      <dgm:prSet custT="1"/>
      <dgm:spPr/>
      <dgm:t>
        <a:bodyPr/>
        <a:lstStyle/>
        <a:p>
          <a:r>
            <a:rPr lang="en-BE" sz="2000" b="1" dirty="0">
              <a:latin typeface="Helvetica" panose="020B0604020202020204" pitchFamily="34" charset="0"/>
              <a:cs typeface="Helvetica" panose="020B0604020202020204" pitchFamily="34" charset="0"/>
            </a:rPr>
            <a:t>ECEC QUALITY GUIDELINES INCLUDING BINDING MINIMUM STANDARDS </a:t>
          </a:r>
        </a:p>
      </dgm:t>
    </dgm:pt>
    <dgm:pt modelId="{6A8EA1D8-EDE9-4F2D-9CBA-8E7F72A40E02}" type="parTrans" cxnId="{39D9CE19-4DCD-47D2-95A4-FC542912E8FA}">
      <dgm:prSet/>
      <dgm:spPr/>
      <dgm:t>
        <a:bodyPr/>
        <a:lstStyle/>
        <a:p>
          <a:endParaRPr lang="en-BE"/>
        </a:p>
      </dgm:t>
    </dgm:pt>
    <dgm:pt modelId="{5C772815-BA02-4D34-AABE-0CA77F5A3F63}" type="sibTrans" cxnId="{39D9CE19-4DCD-47D2-95A4-FC542912E8FA}">
      <dgm:prSet/>
      <dgm:spPr/>
      <dgm:t>
        <a:bodyPr/>
        <a:lstStyle/>
        <a:p>
          <a:endParaRPr lang="en-BE"/>
        </a:p>
      </dgm:t>
    </dgm:pt>
    <dgm:pt modelId="{295C85D3-333A-4E4F-8417-E54444646CA5}">
      <dgm:prSet custT="1"/>
      <dgm:spPr/>
      <dgm:t>
        <a:bodyPr/>
        <a:lstStyle/>
        <a:p>
          <a:r>
            <a:rPr lang="en-BE" sz="1800" dirty="0">
              <a:latin typeface="Helvetica" panose="020B0604020202020204" pitchFamily="34" charset="0"/>
              <a:cs typeface="Helvetica" panose="020B0604020202020204" pitchFamily="34" charset="0"/>
            </a:rPr>
            <a:t>ECEC SETTINGS ARE HIGHLY COMPLEX AND INVOLVE MANY PROFESSIONAL ROLES </a:t>
          </a:r>
          <a:br>
            <a:rPr lang="en-BE" sz="1800" dirty="0">
              <a:latin typeface="Helvetica" panose="020B0604020202020204" pitchFamily="34" charset="0"/>
              <a:cs typeface="Helvetica" panose="020B0604020202020204" pitchFamily="34" charset="0"/>
            </a:rPr>
          </a:br>
          <a:r>
            <a:rPr lang="en-BE" sz="2000" b="1" dirty="0">
              <a:latin typeface="Helvetica" panose="020B0604020202020204" pitchFamily="34" charset="0"/>
              <a:cs typeface="Helvetica" panose="020B0604020202020204" pitchFamily="34" charset="0"/>
            </a:rPr>
            <a:t>CS RATIOS SHOULD REFER TO QUALIFIED STAFF ENGAGED IN ‘REGULAR’ EDUCATIONAL ACTIVITES</a:t>
          </a:r>
        </a:p>
      </dgm:t>
    </dgm:pt>
    <dgm:pt modelId="{510B73FD-B77A-4816-939A-B5B4C5E6D990}" type="parTrans" cxnId="{BD2011CF-79F1-4DC3-96CA-603205E1B386}">
      <dgm:prSet/>
      <dgm:spPr/>
      <dgm:t>
        <a:bodyPr/>
        <a:lstStyle/>
        <a:p>
          <a:endParaRPr lang="en-BE"/>
        </a:p>
      </dgm:t>
    </dgm:pt>
    <dgm:pt modelId="{36EDF8DB-42D3-412E-9313-A6CBCF28AE95}" type="sibTrans" cxnId="{BD2011CF-79F1-4DC3-96CA-603205E1B386}">
      <dgm:prSet/>
      <dgm:spPr/>
      <dgm:t>
        <a:bodyPr/>
        <a:lstStyle/>
        <a:p>
          <a:endParaRPr lang="en-BE"/>
        </a:p>
      </dgm:t>
    </dgm:pt>
    <dgm:pt modelId="{E5B49CFE-B580-4F24-9F01-FCFF5086A2D6}">
      <dgm:prSet custT="1"/>
      <dgm:spPr/>
      <dgm:t>
        <a:bodyPr/>
        <a:lstStyle/>
        <a:p>
          <a:r>
            <a:rPr lang="en-BE" sz="2000" dirty="0">
              <a:latin typeface="Helvetica" panose="020B0604020202020204" pitchFamily="34" charset="0"/>
              <a:cs typeface="Helvetica" panose="020B0604020202020204" pitchFamily="34" charset="0"/>
            </a:rPr>
            <a:t>ORGANIZATION OF ECEC SETTINGS IN A WAY THAT </a:t>
          </a:r>
          <a:r>
            <a:rPr lang="en-BE" sz="2000" b="1" dirty="0">
              <a:latin typeface="Helvetica" panose="020B0604020202020204" pitchFamily="34" charset="0"/>
              <a:cs typeface="Helvetica" panose="020B0604020202020204" pitchFamily="34" charset="0"/>
            </a:rPr>
            <a:t>FORMALLY</a:t>
          </a:r>
          <a:r>
            <a:rPr lang="en-BE" sz="2000" dirty="0">
              <a:latin typeface="Helvetica" panose="020B0604020202020204" pitchFamily="34" charset="0"/>
              <a:cs typeface="Helvetica" panose="020B0604020202020204" pitchFamily="34" charset="0"/>
            </a:rPr>
            <a:t> </a:t>
          </a:r>
          <a:r>
            <a:rPr lang="en-BE" sz="2000" b="1" dirty="0">
              <a:latin typeface="Helvetica" panose="020B0604020202020204" pitchFamily="34" charset="0"/>
              <a:cs typeface="Helvetica" panose="020B0604020202020204" pitchFamily="34" charset="0"/>
            </a:rPr>
            <a:t>RECOGNIZES THE IMPORTANCE OF (COLLEGIAL) PLANNING ACTIVITIES AND ONE-TO-ONE EXCHANGES WITH FAMILIES</a:t>
          </a:r>
        </a:p>
      </dgm:t>
    </dgm:pt>
    <dgm:pt modelId="{6B24918B-F4BD-4A2F-92A6-31445FC21C9C}" type="parTrans" cxnId="{E0945B6B-793D-4D99-A072-440394F397C9}">
      <dgm:prSet/>
      <dgm:spPr/>
      <dgm:t>
        <a:bodyPr/>
        <a:lstStyle/>
        <a:p>
          <a:endParaRPr lang="en-BE"/>
        </a:p>
      </dgm:t>
    </dgm:pt>
    <dgm:pt modelId="{59E680E7-509E-4A4B-8E8C-D367C5021E50}" type="sibTrans" cxnId="{E0945B6B-793D-4D99-A072-440394F397C9}">
      <dgm:prSet/>
      <dgm:spPr/>
      <dgm:t>
        <a:bodyPr/>
        <a:lstStyle/>
        <a:p>
          <a:endParaRPr lang="en-BE"/>
        </a:p>
      </dgm:t>
    </dgm:pt>
    <dgm:pt modelId="{29E7C15A-6F8F-457A-929A-4D57BDBF5CA4}" type="pres">
      <dgm:prSet presAssocID="{E1A60637-084A-4C6A-AFAF-119B82B90490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</dgm:pt>
    <dgm:pt modelId="{95D15497-3B61-46BD-808F-A1C9C0AC27B0}" type="pres">
      <dgm:prSet presAssocID="{1612360E-1A6B-49D9-8C52-2A76966DA216}" presName="root" presStyleCnt="0">
        <dgm:presLayoutVars>
          <dgm:chMax/>
          <dgm:chPref val="4"/>
        </dgm:presLayoutVars>
      </dgm:prSet>
      <dgm:spPr/>
    </dgm:pt>
    <dgm:pt modelId="{3033BAE0-7D15-4BB7-B6A7-D45F1402DD47}" type="pres">
      <dgm:prSet presAssocID="{1612360E-1A6B-49D9-8C52-2A76966DA216}" presName="rootComposite" presStyleCnt="0">
        <dgm:presLayoutVars/>
      </dgm:prSet>
      <dgm:spPr/>
    </dgm:pt>
    <dgm:pt modelId="{66A4BCB3-C430-497B-9AB9-D2010A199DA7}" type="pres">
      <dgm:prSet presAssocID="{1612360E-1A6B-49D9-8C52-2A76966DA216}" presName="rootText" presStyleLbl="node0" presStyleIdx="0" presStyleCnt="1" custLinFactNeighborX="0" custLinFactNeighborY="5636">
        <dgm:presLayoutVars>
          <dgm:chMax/>
          <dgm:chPref val="4"/>
        </dgm:presLayoutVars>
      </dgm:prSet>
      <dgm:spPr/>
    </dgm:pt>
    <dgm:pt modelId="{8DC90D8B-3B94-4B43-92F8-63C8CF66BEEC}" type="pres">
      <dgm:prSet presAssocID="{1612360E-1A6B-49D9-8C52-2A76966DA216}" presName="childShape" presStyleCnt="0">
        <dgm:presLayoutVars>
          <dgm:chMax val="0"/>
          <dgm:chPref val="0"/>
        </dgm:presLayoutVars>
      </dgm:prSet>
      <dgm:spPr/>
    </dgm:pt>
    <dgm:pt modelId="{57F05CC6-9DD7-4F7C-8057-0F5395DB815F}" type="pres">
      <dgm:prSet presAssocID="{EF368A85-EDA6-4175-99FB-3685DE9E0BDC}" presName="childComposite" presStyleCnt="0">
        <dgm:presLayoutVars>
          <dgm:chMax val="0"/>
          <dgm:chPref val="0"/>
        </dgm:presLayoutVars>
      </dgm:prSet>
      <dgm:spPr/>
    </dgm:pt>
    <dgm:pt modelId="{77E8975A-0B03-49D1-88BD-CA7A0B20CB7E}" type="pres">
      <dgm:prSet presAssocID="{EF368A85-EDA6-4175-99FB-3685DE9E0BDC}" presName="Image" presStyleLbl="node1" presStyleIdx="0" presStyleCnt="3" custScaleX="61072" custScaleY="60102" custLinFactNeighborX="2001" custLinFactNeighborY="2383"/>
      <dgm:spPr>
        <a:prstGeom prst="flowChartConnector">
          <a:avLst/>
        </a:prstGeom>
        <a:solidFill>
          <a:schemeClr val="accent4">
            <a:lumMod val="40000"/>
            <a:lumOff val="60000"/>
          </a:schemeClr>
        </a:solidFill>
      </dgm:spPr>
    </dgm:pt>
    <dgm:pt modelId="{0102EA35-BD69-41BC-BDDC-B26903796935}" type="pres">
      <dgm:prSet presAssocID="{EF368A85-EDA6-4175-99FB-3685DE9E0BDC}" presName="childText" presStyleLbl="lnNode1" presStyleIdx="0" presStyleCnt="3">
        <dgm:presLayoutVars>
          <dgm:chMax val="0"/>
          <dgm:chPref val="0"/>
          <dgm:bulletEnabled val="1"/>
        </dgm:presLayoutVars>
      </dgm:prSet>
      <dgm:spPr/>
    </dgm:pt>
    <dgm:pt modelId="{AA4CE340-08B3-49D0-B6A1-4C4539F57D8A}" type="pres">
      <dgm:prSet presAssocID="{295C85D3-333A-4E4F-8417-E54444646CA5}" presName="childComposite" presStyleCnt="0">
        <dgm:presLayoutVars>
          <dgm:chMax val="0"/>
          <dgm:chPref val="0"/>
        </dgm:presLayoutVars>
      </dgm:prSet>
      <dgm:spPr/>
    </dgm:pt>
    <dgm:pt modelId="{75D9003E-9392-4BA9-8227-AF7BF4D6FB6A}" type="pres">
      <dgm:prSet presAssocID="{295C85D3-333A-4E4F-8417-E54444646CA5}" presName="Image" presStyleLbl="node1" presStyleIdx="1" presStyleCnt="3" custScaleX="59373" custScaleY="59451"/>
      <dgm:spPr>
        <a:prstGeom prst="flowChartConnector">
          <a:avLst/>
        </a:prstGeom>
        <a:solidFill>
          <a:schemeClr val="accent4">
            <a:lumMod val="40000"/>
            <a:lumOff val="60000"/>
          </a:schemeClr>
        </a:solidFill>
      </dgm:spPr>
    </dgm:pt>
    <dgm:pt modelId="{BD30FBA3-8013-486B-9457-4EA6569D406D}" type="pres">
      <dgm:prSet presAssocID="{295C85D3-333A-4E4F-8417-E54444646CA5}" presName="childText" presStyleLbl="lnNode1" presStyleIdx="1" presStyleCnt="3">
        <dgm:presLayoutVars>
          <dgm:chMax val="0"/>
          <dgm:chPref val="0"/>
          <dgm:bulletEnabled val="1"/>
        </dgm:presLayoutVars>
      </dgm:prSet>
      <dgm:spPr/>
    </dgm:pt>
    <dgm:pt modelId="{EF83E5E1-6433-4E87-999F-41A3F07477DB}" type="pres">
      <dgm:prSet presAssocID="{E5B49CFE-B580-4F24-9F01-FCFF5086A2D6}" presName="childComposite" presStyleCnt="0">
        <dgm:presLayoutVars>
          <dgm:chMax val="0"/>
          <dgm:chPref val="0"/>
        </dgm:presLayoutVars>
      </dgm:prSet>
      <dgm:spPr/>
    </dgm:pt>
    <dgm:pt modelId="{4B1C0C6D-9A94-4309-8713-86BFD5F34637}" type="pres">
      <dgm:prSet presAssocID="{E5B49CFE-B580-4F24-9F01-FCFF5086A2D6}" presName="Image" presStyleLbl="node1" presStyleIdx="2" presStyleCnt="3" custScaleX="63375" custScaleY="61055"/>
      <dgm:spPr>
        <a:prstGeom prst="flowChartConnector">
          <a:avLst/>
        </a:prstGeom>
        <a:solidFill>
          <a:srgbClr val="FF0000"/>
        </a:solidFill>
      </dgm:spPr>
    </dgm:pt>
    <dgm:pt modelId="{5FD3E9E6-A985-422F-9032-E520977FF694}" type="pres">
      <dgm:prSet presAssocID="{E5B49CFE-B580-4F24-9F01-FCFF5086A2D6}" presName="childText" presStyleLbl="ln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39D9CE19-4DCD-47D2-95A4-FC542912E8FA}" srcId="{1612360E-1A6B-49D9-8C52-2A76966DA216}" destId="{EF368A85-EDA6-4175-99FB-3685DE9E0BDC}" srcOrd="0" destOrd="0" parTransId="{6A8EA1D8-EDE9-4F2D-9CBA-8E7F72A40E02}" sibTransId="{5C772815-BA02-4D34-AABE-0CA77F5A3F63}"/>
    <dgm:cxn modelId="{17430B2A-80E3-4275-9EAF-19DE7A6E21CA}" type="presOf" srcId="{295C85D3-333A-4E4F-8417-E54444646CA5}" destId="{BD30FBA3-8013-486B-9457-4EA6569D406D}" srcOrd="0" destOrd="0" presId="urn:microsoft.com/office/officeart/2008/layout/PictureAccentList"/>
    <dgm:cxn modelId="{1AA2BB2D-0438-4ACA-86C5-BC297CA2DE87}" srcId="{E1A60637-084A-4C6A-AFAF-119B82B90490}" destId="{1612360E-1A6B-49D9-8C52-2A76966DA216}" srcOrd="0" destOrd="0" parTransId="{0C8E16DF-1368-40FC-A4CA-EE1E525C0142}" sibTransId="{F95C2E7D-6488-4AA2-AD1C-3E8C10042644}"/>
    <dgm:cxn modelId="{2BDD0A32-69EF-4289-90A6-0C85BD248542}" type="presOf" srcId="{EF368A85-EDA6-4175-99FB-3685DE9E0BDC}" destId="{0102EA35-BD69-41BC-BDDC-B26903796935}" srcOrd="0" destOrd="0" presId="urn:microsoft.com/office/officeart/2008/layout/PictureAccentList"/>
    <dgm:cxn modelId="{8F6BB83B-C9AB-409A-B9C4-EE0DFA137E0D}" type="presOf" srcId="{1612360E-1A6B-49D9-8C52-2A76966DA216}" destId="{66A4BCB3-C430-497B-9AB9-D2010A199DA7}" srcOrd="0" destOrd="0" presId="urn:microsoft.com/office/officeart/2008/layout/PictureAccentList"/>
    <dgm:cxn modelId="{3CCE0C60-FC3A-45BD-A670-142F4E110D20}" type="presOf" srcId="{E5B49CFE-B580-4F24-9F01-FCFF5086A2D6}" destId="{5FD3E9E6-A985-422F-9032-E520977FF694}" srcOrd="0" destOrd="0" presId="urn:microsoft.com/office/officeart/2008/layout/PictureAccentList"/>
    <dgm:cxn modelId="{E0945B6B-793D-4D99-A072-440394F397C9}" srcId="{1612360E-1A6B-49D9-8C52-2A76966DA216}" destId="{E5B49CFE-B580-4F24-9F01-FCFF5086A2D6}" srcOrd="2" destOrd="0" parTransId="{6B24918B-F4BD-4A2F-92A6-31445FC21C9C}" sibTransId="{59E680E7-509E-4A4B-8E8C-D367C5021E50}"/>
    <dgm:cxn modelId="{287BBBC4-815D-4486-8836-4192B55DC9B5}" type="presOf" srcId="{E1A60637-084A-4C6A-AFAF-119B82B90490}" destId="{29E7C15A-6F8F-457A-929A-4D57BDBF5CA4}" srcOrd="0" destOrd="0" presId="urn:microsoft.com/office/officeart/2008/layout/PictureAccentList"/>
    <dgm:cxn modelId="{BD2011CF-79F1-4DC3-96CA-603205E1B386}" srcId="{1612360E-1A6B-49D9-8C52-2A76966DA216}" destId="{295C85D3-333A-4E4F-8417-E54444646CA5}" srcOrd="1" destOrd="0" parTransId="{510B73FD-B77A-4816-939A-B5B4C5E6D990}" sibTransId="{36EDF8DB-42D3-412E-9313-A6CBCF28AE95}"/>
    <dgm:cxn modelId="{3C096F21-4982-4C7E-809A-0C2ACF85B494}" type="presParOf" srcId="{29E7C15A-6F8F-457A-929A-4D57BDBF5CA4}" destId="{95D15497-3B61-46BD-808F-A1C9C0AC27B0}" srcOrd="0" destOrd="0" presId="urn:microsoft.com/office/officeart/2008/layout/PictureAccentList"/>
    <dgm:cxn modelId="{7E96C91C-F5CE-47C6-A751-9C7341B9F6D2}" type="presParOf" srcId="{95D15497-3B61-46BD-808F-A1C9C0AC27B0}" destId="{3033BAE0-7D15-4BB7-B6A7-D45F1402DD47}" srcOrd="0" destOrd="0" presId="urn:microsoft.com/office/officeart/2008/layout/PictureAccentList"/>
    <dgm:cxn modelId="{30871B56-7D01-4889-8860-503C6AEBC3A0}" type="presParOf" srcId="{3033BAE0-7D15-4BB7-B6A7-D45F1402DD47}" destId="{66A4BCB3-C430-497B-9AB9-D2010A199DA7}" srcOrd="0" destOrd="0" presId="urn:microsoft.com/office/officeart/2008/layout/PictureAccentList"/>
    <dgm:cxn modelId="{F3D23441-3C66-4655-B902-10827DACEC33}" type="presParOf" srcId="{95D15497-3B61-46BD-808F-A1C9C0AC27B0}" destId="{8DC90D8B-3B94-4B43-92F8-63C8CF66BEEC}" srcOrd="1" destOrd="0" presId="urn:microsoft.com/office/officeart/2008/layout/PictureAccentList"/>
    <dgm:cxn modelId="{969F3595-2E1F-4E2A-AA6C-1C4D8B034569}" type="presParOf" srcId="{8DC90D8B-3B94-4B43-92F8-63C8CF66BEEC}" destId="{57F05CC6-9DD7-4F7C-8057-0F5395DB815F}" srcOrd="0" destOrd="0" presId="urn:microsoft.com/office/officeart/2008/layout/PictureAccentList"/>
    <dgm:cxn modelId="{B4A43E0D-01D9-40B6-B284-2D46A8F0E702}" type="presParOf" srcId="{57F05CC6-9DD7-4F7C-8057-0F5395DB815F}" destId="{77E8975A-0B03-49D1-88BD-CA7A0B20CB7E}" srcOrd="0" destOrd="0" presId="urn:microsoft.com/office/officeart/2008/layout/PictureAccentList"/>
    <dgm:cxn modelId="{EE901187-4287-49A8-B4DD-0200DD159EF9}" type="presParOf" srcId="{57F05CC6-9DD7-4F7C-8057-0F5395DB815F}" destId="{0102EA35-BD69-41BC-BDDC-B26903796935}" srcOrd="1" destOrd="0" presId="urn:microsoft.com/office/officeart/2008/layout/PictureAccentList"/>
    <dgm:cxn modelId="{89A25436-92D1-4E1D-8724-91B7FB441BDD}" type="presParOf" srcId="{8DC90D8B-3B94-4B43-92F8-63C8CF66BEEC}" destId="{AA4CE340-08B3-49D0-B6A1-4C4539F57D8A}" srcOrd="1" destOrd="0" presId="urn:microsoft.com/office/officeart/2008/layout/PictureAccentList"/>
    <dgm:cxn modelId="{450C3E2E-258B-4C49-AA36-10BDA85B02D7}" type="presParOf" srcId="{AA4CE340-08B3-49D0-B6A1-4C4539F57D8A}" destId="{75D9003E-9392-4BA9-8227-AF7BF4D6FB6A}" srcOrd="0" destOrd="0" presId="urn:microsoft.com/office/officeart/2008/layout/PictureAccentList"/>
    <dgm:cxn modelId="{787C44E6-E567-4DE3-83AF-5911791CF11C}" type="presParOf" srcId="{AA4CE340-08B3-49D0-B6A1-4C4539F57D8A}" destId="{BD30FBA3-8013-486B-9457-4EA6569D406D}" srcOrd="1" destOrd="0" presId="urn:microsoft.com/office/officeart/2008/layout/PictureAccentList"/>
    <dgm:cxn modelId="{477CB17C-1B8C-4585-9C91-D53B16CF148D}" type="presParOf" srcId="{8DC90D8B-3B94-4B43-92F8-63C8CF66BEEC}" destId="{EF83E5E1-6433-4E87-999F-41A3F07477DB}" srcOrd="2" destOrd="0" presId="urn:microsoft.com/office/officeart/2008/layout/PictureAccentList"/>
    <dgm:cxn modelId="{97551D78-2A4C-45EF-AD53-3C1595D03089}" type="presParOf" srcId="{EF83E5E1-6433-4E87-999F-41A3F07477DB}" destId="{4B1C0C6D-9A94-4309-8713-86BFD5F34637}" srcOrd="0" destOrd="0" presId="urn:microsoft.com/office/officeart/2008/layout/PictureAccentList"/>
    <dgm:cxn modelId="{754589DC-BB39-4715-9152-0017123103DD}" type="presParOf" srcId="{EF83E5E1-6433-4E87-999F-41A3F07477DB}" destId="{5FD3E9E6-A985-422F-9032-E520977FF694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1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8B8BA00-DDFA-48CD-B909-C7777D41B452}" type="doc">
      <dgm:prSet loTypeId="urn:microsoft.com/office/officeart/2008/layout/VerticalCurvedList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en-BE"/>
        </a:p>
      </dgm:t>
    </dgm:pt>
    <dgm:pt modelId="{8C8052D4-DABF-427D-B936-E543A8A070C8}">
      <dgm:prSet phldrT="[Text]"/>
      <dgm:spPr/>
      <dgm:t>
        <a:bodyPr/>
        <a:lstStyle/>
        <a:p>
          <a:r>
            <a:rPr lang="en-BE" b="0" i="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elvetica" panose="020B0604020202020204" pitchFamily="34" charset="0"/>
              <a:cs typeface="Helvetica" panose="020B0604020202020204" pitchFamily="34" charset="0"/>
            </a:rPr>
            <a:t>Relationships </a:t>
          </a:r>
          <a:r>
            <a:rPr lang="en-GB" b="0" i="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elvetica" panose="020B0604020202020204" pitchFamily="34" charset="0"/>
              <a:cs typeface="Helvetica" panose="020B0604020202020204" pitchFamily="34" charset="0"/>
            </a:rPr>
            <a:t>that are </a:t>
          </a:r>
          <a:r>
            <a:rPr lang="en-GB" b="1" i="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elvetica" panose="020B0604020202020204" pitchFamily="34" charset="0"/>
              <a:cs typeface="Helvetica" panose="020B0604020202020204" pitchFamily="34" charset="0"/>
            </a:rPr>
            <a:t>warm, sensitive, and receptive</a:t>
          </a:r>
          <a:r>
            <a:rPr lang="en-GB" b="0" i="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elvetica" panose="020B0604020202020204" pitchFamily="34" charset="0"/>
              <a:cs typeface="Helvetica" panose="020B0604020202020204" pitchFamily="34" charset="0"/>
            </a:rPr>
            <a:t>, and combine of care and education into one approach</a:t>
          </a:r>
          <a:endParaRPr lang="en-BE" b="0" cap="none" spc="0" dirty="0">
            <a:ln w="0"/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15B2CFB8-7F71-4AB9-B4C5-0A08CB61D9AC}" type="parTrans" cxnId="{BA9ABF3C-734D-4BF6-8DED-49C56AC77AC2}">
      <dgm:prSet/>
      <dgm:spPr/>
      <dgm:t>
        <a:bodyPr/>
        <a:lstStyle/>
        <a:p>
          <a:endParaRPr lang="en-BE"/>
        </a:p>
      </dgm:t>
    </dgm:pt>
    <dgm:pt modelId="{2B768280-40A4-4C35-B3C9-94C855502570}" type="sibTrans" cxnId="{BA9ABF3C-734D-4BF6-8DED-49C56AC77AC2}">
      <dgm:prSet/>
      <dgm:spPr/>
      <dgm:t>
        <a:bodyPr/>
        <a:lstStyle/>
        <a:p>
          <a:endParaRPr lang="en-BE"/>
        </a:p>
      </dgm:t>
    </dgm:pt>
    <dgm:pt modelId="{BFDC32FE-BB0C-44E0-88E1-A819A9380D87}">
      <dgm:prSet phldrT="[Text]"/>
      <dgm:spPr/>
      <dgm:t>
        <a:bodyPr/>
        <a:lstStyle/>
        <a:p>
          <a:r>
            <a:rPr lang="en-BE" b="0" i="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elvetica" panose="020B0604020202020204" pitchFamily="34" charset="0"/>
              <a:cs typeface="Helvetica" panose="020B0604020202020204" pitchFamily="34" charset="0"/>
            </a:rPr>
            <a:t>P</a:t>
          </a:r>
          <a:r>
            <a:rPr lang="en-GB" b="0" i="0" cap="none" spc="0" dirty="0" err="1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elvetica" panose="020B0604020202020204" pitchFamily="34" charset="0"/>
              <a:cs typeface="Helvetica" panose="020B0604020202020204" pitchFamily="34" charset="0"/>
            </a:rPr>
            <a:t>edagogical</a:t>
          </a:r>
          <a:r>
            <a:rPr lang="en-GB" b="0" i="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elvetica" panose="020B0604020202020204" pitchFamily="34" charset="0"/>
              <a:cs typeface="Helvetica" panose="020B0604020202020204" pitchFamily="34" charset="0"/>
            </a:rPr>
            <a:t> approaches that emphasize observation </a:t>
          </a:r>
          <a:r>
            <a:rPr lang="en-BE" b="0" i="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elvetica" panose="020B0604020202020204" pitchFamily="34" charset="0"/>
              <a:cs typeface="Helvetica" panose="020B0604020202020204" pitchFamily="34" charset="0"/>
            </a:rPr>
            <a:t>+</a:t>
          </a:r>
          <a:r>
            <a:rPr lang="en-GB" b="0" i="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elvetica" panose="020B0604020202020204" pitchFamily="34" charset="0"/>
              <a:cs typeface="Helvetica" panose="020B0604020202020204" pitchFamily="34" charset="0"/>
            </a:rPr>
            <a:t> responsive</a:t>
          </a:r>
          <a:r>
            <a:rPr lang="en-BE" b="0" i="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elvetica" panose="020B0604020202020204" pitchFamily="34" charset="0"/>
              <a:cs typeface="Helvetica" panose="020B0604020202020204" pitchFamily="34" charset="0"/>
            </a:rPr>
            <a:t>ness</a:t>
          </a:r>
          <a:r>
            <a:rPr lang="en-GB" b="0" i="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elvetica" panose="020B0604020202020204" pitchFamily="34" charset="0"/>
              <a:cs typeface="Helvetica" panose="020B0604020202020204" pitchFamily="34" charset="0"/>
            </a:rPr>
            <a:t> to </a:t>
          </a:r>
          <a:r>
            <a:rPr lang="en-BE" b="0" i="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elvetica" panose="020B0604020202020204" pitchFamily="34" charset="0"/>
              <a:cs typeface="Helvetica" panose="020B0604020202020204" pitchFamily="34" charset="0"/>
            </a:rPr>
            <a:t>children’s</a:t>
          </a:r>
          <a:r>
            <a:rPr lang="en-GB" b="0" i="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elvetica" panose="020B0604020202020204" pitchFamily="34" charset="0"/>
              <a:cs typeface="Helvetica" panose="020B0604020202020204" pitchFamily="34" charset="0"/>
            </a:rPr>
            <a:t> signals and </a:t>
          </a:r>
          <a:r>
            <a:rPr lang="en-GB" b="1" i="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elvetica" panose="020B0604020202020204" pitchFamily="34" charset="0"/>
              <a:cs typeface="Helvetica" panose="020B0604020202020204" pitchFamily="34" charset="0"/>
            </a:rPr>
            <a:t>unique needs</a:t>
          </a:r>
          <a:endParaRPr lang="en-BE" b="0" cap="none" spc="0" dirty="0">
            <a:ln w="0"/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E256694C-4741-4851-BCB4-5A206684EFF4}" type="parTrans" cxnId="{E9C7C18F-E1CB-4B63-B335-2AB345EE72B6}">
      <dgm:prSet/>
      <dgm:spPr/>
      <dgm:t>
        <a:bodyPr/>
        <a:lstStyle/>
        <a:p>
          <a:endParaRPr lang="en-BE"/>
        </a:p>
      </dgm:t>
    </dgm:pt>
    <dgm:pt modelId="{5B42E9AD-411C-4218-9D96-73AE5B95F341}" type="sibTrans" cxnId="{E9C7C18F-E1CB-4B63-B335-2AB345EE72B6}">
      <dgm:prSet/>
      <dgm:spPr/>
      <dgm:t>
        <a:bodyPr/>
        <a:lstStyle/>
        <a:p>
          <a:endParaRPr lang="en-BE"/>
        </a:p>
      </dgm:t>
    </dgm:pt>
    <dgm:pt modelId="{90F66A04-9E9A-4559-96D6-AD45782FE3C0}">
      <dgm:prSet phldrT="[Text]"/>
      <dgm:spPr/>
      <dgm:t>
        <a:bodyPr/>
        <a:lstStyle/>
        <a:p>
          <a:r>
            <a:rPr lang="en-BE" b="1" i="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elvetica" panose="020B0604020202020204" pitchFamily="34" charset="0"/>
              <a:cs typeface="Helvetica" panose="020B0604020202020204" pitchFamily="34" charset="0"/>
            </a:rPr>
            <a:t>P</a:t>
          </a:r>
          <a:r>
            <a:rPr lang="en-GB" b="1" i="0" cap="none" spc="0" dirty="0" err="1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elvetica" panose="020B0604020202020204" pitchFamily="34" charset="0"/>
              <a:cs typeface="Helvetica" panose="020B0604020202020204" pitchFamily="34" charset="0"/>
            </a:rPr>
            <a:t>artnerships</a:t>
          </a:r>
          <a:r>
            <a:rPr lang="en-GB" b="0" i="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elvetica" panose="020B0604020202020204" pitchFamily="34" charset="0"/>
              <a:cs typeface="Helvetica" panose="020B0604020202020204" pitchFamily="34" charset="0"/>
            </a:rPr>
            <a:t> between parents/guardians and practitioners</a:t>
          </a:r>
          <a:r>
            <a:rPr lang="en-BE" b="0" i="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elvetica" panose="020B0604020202020204" pitchFamily="34" charset="0"/>
              <a:cs typeface="Helvetica" panose="020B0604020202020204" pitchFamily="34" charset="0"/>
            </a:rPr>
            <a:t> (</a:t>
          </a:r>
          <a:r>
            <a:rPr lang="en-GB" b="0" i="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elvetica" panose="020B0604020202020204" pitchFamily="34" charset="0"/>
              <a:cs typeface="Helvetica" panose="020B0604020202020204" pitchFamily="34" charset="0"/>
            </a:rPr>
            <a:t>both caregivers and management</a:t>
          </a:r>
          <a:r>
            <a:rPr lang="en-BE" b="0" i="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elvetica" panose="020B0604020202020204" pitchFamily="34" charset="0"/>
              <a:cs typeface="Helvetica" panose="020B0604020202020204" pitchFamily="34" charset="0"/>
            </a:rPr>
            <a:t>)</a:t>
          </a:r>
          <a:endParaRPr lang="en-BE" b="1" cap="none" spc="0" dirty="0">
            <a:ln w="0"/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3DB22D51-7BFA-4091-A6B9-BB529BF06296}" type="parTrans" cxnId="{A433E2FC-0795-4BED-A912-C59713393402}">
      <dgm:prSet/>
      <dgm:spPr/>
      <dgm:t>
        <a:bodyPr/>
        <a:lstStyle/>
        <a:p>
          <a:endParaRPr lang="en-BE"/>
        </a:p>
      </dgm:t>
    </dgm:pt>
    <dgm:pt modelId="{77BF3FC2-846D-4C47-AB34-BBB79E9E6B0C}" type="sibTrans" cxnId="{A433E2FC-0795-4BED-A912-C59713393402}">
      <dgm:prSet/>
      <dgm:spPr/>
      <dgm:t>
        <a:bodyPr/>
        <a:lstStyle/>
        <a:p>
          <a:endParaRPr lang="en-BE"/>
        </a:p>
      </dgm:t>
    </dgm:pt>
    <dgm:pt modelId="{1B5031B8-4F38-4FEA-A99A-6D2CC450DEFD}" type="pres">
      <dgm:prSet presAssocID="{48B8BA00-DDFA-48CD-B909-C7777D41B452}" presName="Name0" presStyleCnt="0">
        <dgm:presLayoutVars>
          <dgm:chMax val="7"/>
          <dgm:chPref val="7"/>
          <dgm:dir/>
        </dgm:presLayoutVars>
      </dgm:prSet>
      <dgm:spPr/>
    </dgm:pt>
    <dgm:pt modelId="{9E0590F1-C5ED-4C99-A039-D7BEB5432206}" type="pres">
      <dgm:prSet presAssocID="{48B8BA00-DDFA-48CD-B909-C7777D41B452}" presName="Name1" presStyleCnt="0"/>
      <dgm:spPr/>
    </dgm:pt>
    <dgm:pt modelId="{838FF4D4-BEB4-4765-83EC-1F03ED27397A}" type="pres">
      <dgm:prSet presAssocID="{48B8BA00-DDFA-48CD-B909-C7777D41B452}" presName="cycle" presStyleCnt="0"/>
      <dgm:spPr/>
    </dgm:pt>
    <dgm:pt modelId="{B019B034-E259-4B57-BB3C-CE80C1332ADC}" type="pres">
      <dgm:prSet presAssocID="{48B8BA00-DDFA-48CD-B909-C7777D41B452}" presName="srcNode" presStyleLbl="node1" presStyleIdx="0" presStyleCnt="3"/>
      <dgm:spPr/>
    </dgm:pt>
    <dgm:pt modelId="{F7DCC1A7-960E-4B65-8BB0-BE8AB87CC3F6}" type="pres">
      <dgm:prSet presAssocID="{48B8BA00-DDFA-48CD-B909-C7777D41B452}" presName="conn" presStyleLbl="parChTrans1D2" presStyleIdx="0" presStyleCnt="1" custLinFactNeighborX="-54780" custLinFactNeighborY="-891"/>
      <dgm:spPr/>
    </dgm:pt>
    <dgm:pt modelId="{E323494D-FF44-477B-A80C-799505BD10C4}" type="pres">
      <dgm:prSet presAssocID="{48B8BA00-DDFA-48CD-B909-C7777D41B452}" presName="extraNode" presStyleLbl="node1" presStyleIdx="0" presStyleCnt="3"/>
      <dgm:spPr/>
    </dgm:pt>
    <dgm:pt modelId="{F5DAA893-57A9-400D-BD79-1E56F5E7D082}" type="pres">
      <dgm:prSet presAssocID="{48B8BA00-DDFA-48CD-B909-C7777D41B452}" presName="dstNode" presStyleLbl="node1" presStyleIdx="0" presStyleCnt="3"/>
      <dgm:spPr/>
    </dgm:pt>
    <dgm:pt modelId="{BE9FE1E1-F19A-4108-BB76-28E7EA2DEEAD}" type="pres">
      <dgm:prSet presAssocID="{8C8052D4-DABF-427D-B936-E543A8A070C8}" presName="text_1" presStyleLbl="node1" presStyleIdx="0" presStyleCnt="3">
        <dgm:presLayoutVars>
          <dgm:bulletEnabled val="1"/>
        </dgm:presLayoutVars>
      </dgm:prSet>
      <dgm:spPr>
        <a:prstGeom prst="roundRect">
          <a:avLst/>
        </a:prstGeom>
      </dgm:spPr>
    </dgm:pt>
    <dgm:pt modelId="{72BD03D5-B3E2-496E-A2C3-47404DDD657D}" type="pres">
      <dgm:prSet presAssocID="{8C8052D4-DABF-427D-B936-E543A8A070C8}" presName="accent_1" presStyleCnt="0"/>
      <dgm:spPr/>
    </dgm:pt>
    <dgm:pt modelId="{1C3568DA-87A1-4335-AC71-3B2EA388F58F}" type="pres">
      <dgm:prSet presAssocID="{8C8052D4-DABF-427D-B936-E543A8A070C8}" presName="accentRepeatNode" presStyleLbl="solidFgAcc1" presStyleIdx="0" presStyleCnt="3" custAng="2245276" custScaleX="51421" custScaleY="53168"/>
      <dgm:spPr>
        <a:prstGeom prst="donut">
          <a:avLst/>
        </a:prstGeom>
      </dgm:spPr>
    </dgm:pt>
    <dgm:pt modelId="{890C7FC7-89C6-4AE8-AFDE-D63ECEE83DC2}" type="pres">
      <dgm:prSet presAssocID="{BFDC32FE-BB0C-44E0-88E1-A819A9380D87}" presName="text_2" presStyleLbl="node1" presStyleIdx="1" presStyleCnt="3">
        <dgm:presLayoutVars>
          <dgm:bulletEnabled val="1"/>
        </dgm:presLayoutVars>
      </dgm:prSet>
      <dgm:spPr>
        <a:prstGeom prst="roundRect">
          <a:avLst/>
        </a:prstGeom>
      </dgm:spPr>
    </dgm:pt>
    <dgm:pt modelId="{9DF513C7-4BB8-4E95-82CC-7F60F081F050}" type="pres">
      <dgm:prSet presAssocID="{BFDC32FE-BB0C-44E0-88E1-A819A9380D87}" presName="accent_2" presStyleCnt="0"/>
      <dgm:spPr/>
    </dgm:pt>
    <dgm:pt modelId="{0C3E3C39-B491-4638-B535-96FF3C5DA73E}" type="pres">
      <dgm:prSet presAssocID="{BFDC32FE-BB0C-44E0-88E1-A819A9380D87}" presName="accentRepeatNode" presStyleLbl="solidFgAcc1" presStyleIdx="1" presStyleCnt="3" custAng="4861963" custScaleX="55535" custScaleY="52185"/>
      <dgm:spPr>
        <a:prstGeom prst="donut">
          <a:avLst/>
        </a:prstGeom>
      </dgm:spPr>
    </dgm:pt>
    <dgm:pt modelId="{E1285ED6-D84E-46D6-B4CD-F38BBB7B99D5}" type="pres">
      <dgm:prSet presAssocID="{90F66A04-9E9A-4559-96D6-AD45782FE3C0}" presName="text_3" presStyleLbl="node1" presStyleIdx="2" presStyleCnt="3">
        <dgm:presLayoutVars>
          <dgm:bulletEnabled val="1"/>
        </dgm:presLayoutVars>
      </dgm:prSet>
      <dgm:spPr>
        <a:prstGeom prst="roundRect">
          <a:avLst/>
        </a:prstGeom>
      </dgm:spPr>
    </dgm:pt>
    <dgm:pt modelId="{345C3FFC-E312-4089-8C54-85D9FF6F573F}" type="pres">
      <dgm:prSet presAssocID="{90F66A04-9E9A-4559-96D6-AD45782FE3C0}" presName="accent_3" presStyleCnt="0"/>
      <dgm:spPr/>
    </dgm:pt>
    <dgm:pt modelId="{B62F2FE3-0AD6-4B38-A57F-AF80E072D39F}" type="pres">
      <dgm:prSet presAssocID="{90F66A04-9E9A-4559-96D6-AD45782FE3C0}" presName="accentRepeatNode" presStyleLbl="solidFgAcc1" presStyleIdx="2" presStyleCnt="3" custScaleX="57914" custScaleY="59430"/>
      <dgm:spPr>
        <a:prstGeom prst="donut">
          <a:avLst/>
        </a:prstGeom>
      </dgm:spPr>
    </dgm:pt>
  </dgm:ptLst>
  <dgm:cxnLst>
    <dgm:cxn modelId="{BA9ABF3C-734D-4BF6-8DED-49C56AC77AC2}" srcId="{48B8BA00-DDFA-48CD-B909-C7777D41B452}" destId="{8C8052D4-DABF-427D-B936-E543A8A070C8}" srcOrd="0" destOrd="0" parTransId="{15B2CFB8-7F71-4AB9-B4C5-0A08CB61D9AC}" sibTransId="{2B768280-40A4-4C35-B3C9-94C855502570}"/>
    <dgm:cxn modelId="{C8E01273-873E-4DCE-B117-697B0F252177}" type="presOf" srcId="{48B8BA00-DDFA-48CD-B909-C7777D41B452}" destId="{1B5031B8-4F38-4FEA-A99A-6D2CC450DEFD}" srcOrd="0" destOrd="0" presId="urn:microsoft.com/office/officeart/2008/layout/VerticalCurvedList"/>
    <dgm:cxn modelId="{D0811E73-E8AC-48F3-87EC-A1CD07361C1A}" type="presOf" srcId="{BFDC32FE-BB0C-44E0-88E1-A819A9380D87}" destId="{890C7FC7-89C6-4AE8-AFDE-D63ECEE83DC2}" srcOrd="0" destOrd="0" presId="urn:microsoft.com/office/officeart/2008/layout/VerticalCurvedList"/>
    <dgm:cxn modelId="{45267357-8BE6-4775-9C00-43D8C242640F}" type="presOf" srcId="{8C8052D4-DABF-427D-B936-E543A8A070C8}" destId="{BE9FE1E1-F19A-4108-BB76-28E7EA2DEEAD}" srcOrd="0" destOrd="0" presId="urn:microsoft.com/office/officeart/2008/layout/VerticalCurvedList"/>
    <dgm:cxn modelId="{E9C7C18F-E1CB-4B63-B335-2AB345EE72B6}" srcId="{48B8BA00-DDFA-48CD-B909-C7777D41B452}" destId="{BFDC32FE-BB0C-44E0-88E1-A819A9380D87}" srcOrd="1" destOrd="0" parTransId="{E256694C-4741-4851-BCB4-5A206684EFF4}" sibTransId="{5B42E9AD-411C-4218-9D96-73AE5B95F341}"/>
    <dgm:cxn modelId="{369A08B7-1CD5-4781-BD32-C11AF1031C15}" type="presOf" srcId="{2B768280-40A4-4C35-B3C9-94C855502570}" destId="{F7DCC1A7-960E-4B65-8BB0-BE8AB87CC3F6}" srcOrd="0" destOrd="0" presId="urn:microsoft.com/office/officeart/2008/layout/VerticalCurvedList"/>
    <dgm:cxn modelId="{6009CDCA-9262-4F56-97E1-618B2D687259}" type="presOf" srcId="{90F66A04-9E9A-4559-96D6-AD45782FE3C0}" destId="{E1285ED6-D84E-46D6-B4CD-F38BBB7B99D5}" srcOrd="0" destOrd="0" presId="urn:microsoft.com/office/officeart/2008/layout/VerticalCurvedList"/>
    <dgm:cxn modelId="{A433E2FC-0795-4BED-A912-C59713393402}" srcId="{48B8BA00-DDFA-48CD-B909-C7777D41B452}" destId="{90F66A04-9E9A-4559-96D6-AD45782FE3C0}" srcOrd="2" destOrd="0" parTransId="{3DB22D51-7BFA-4091-A6B9-BB529BF06296}" sibTransId="{77BF3FC2-846D-4C47-AB34-BBB79E9E6B0C}"/>
    <dgm:cxn modelId="{C40B7844-4F76-4FD6-80D5-2ACA10E23F42}" type="presParOf" srcId="{1B5031B8-4F38-4FEA-A99A-6D2CC450DEFD}" destId="{9E0590F1-C5ED-4C99-A039-D7BEB5432206}" srcOrd="0" destOrd="0" presId="urn:microsoft.com/office/officeart/2008/layout/VerticalCurvedList"/>
    <dgm:cxn modelId="{A8FE96A7-7CE0-45F4-B001-E79B5879AF54}" type="presParOf" srcId="{9E0590F1-C5ED-4C99-A039-D7BEB5432206}" destId="{838FF4D4-BEB4-4765-83EC-1F03ED27397A}" srcOrd="0" destOrd="0" presId="urn:microsoft.com/office/officeart/2008/layout/VerticalCurvedList"/>
    <dgm:cxn modelId="{C85AC346-1D03-4ED4-9044-3EC82BDD3180}" type="presParOf" srcId="{838FF4D4-BEB4-4765-83EC-1F03ED27397A}" destId="{B019B034-E259-4B57-BB3C-CE80C1332ADC}" srcOrd="0" destOrd="0" presId="urn:microsoft.com/office/officeart/2008/layout/VerticalCurvedList"/>
    <dgm:cxn modelId="{34012214-6476-475F-8F1C-CBB88B4E5BAB}" type="presParOf" srcId="{838FF4D4-BEB4-4765-83EC-1F03ED27397A}" destId="{F7DCC1A7-960E-4B65-8BB0-BE8AB87CC3F6}" srcOrd="1" destOrd="0" presId="urn:microsoft.com/office/officeart/2008/layout/VerticalCurvedList"/>
    <dgm:cxn modelId="{278AEBBE-8BBC-45A3-8319-3B9A1F48B201}" type="presParOf" srcId="{838FF4D4-BEB4-4765-83EC-1F03ED27397A}" destId="{E323494D-FF44-477B-A80C-799505BD10C4}" srcOrd="2" destOrd="0" presId="urn:microsoft.com/office/officeart/2008/layout/VerticalCurvedList"/>
    <dgm:cxn modelId="{643AE6E8-CE04-4330-9417-5F1A316E19B5}" type="presParOf" srcId="{838FF4D4-BEB4-4765-83EC-1F03ED27397A}" destId="{F5DAA893-57A9-400D-BD79-1E56F5E7D082}" srcOrd="3" destOrd="0" presId="urn:microsoft.com/office/officeart/2008/layout/VerticalCurvedList"/>
    <dgm:cxn modelId="{C34D0764-2F66-425D-A787-6FB2BED9FDB1}" type="presParOf" srcId="{9E0590F1-C5ED-4C99-A039-D7BEB5432206}" destId="{BE9FE1E1-F19A-4108-BB76-28E7EA2DEEAD}" srcOrd="1" destOrd="0" presId="urn:microsoft.com/office/officeart/2008/layout/VerticalCurvedList"/>
    <dgm:cxn modelId="{0CFA1886-D7AA-4E89-89BB-CCB9B4D15941}" type="presParOf" srcId="{9E0590F1-C5ED-4C99-A039-D7BEB5432206}" destId="{72BD03D5-B3E2-496E-A2C3-47404DDD657D}" srcOrd="2" destOrd="0" presId="urn:microsoft.com/office/officeart/2008/layout/VerticalCurvedList"/>
    <dgm:cxn modelId="{7709442E-671A-466F-B446-0BDE63550DC2}" type="presParOf" srcId="{72BD03D5-B3E2-496E-A2C3-47404DDD657D}" destId="{1C3568DA-87A1-4335-AC71-3B2EA388F58F}" srcOrd="0" destOrd="0" presId="urn:microsoft.com/office/officeart/2008/layout/VerticalCurvedList"/>
    <dgm:cxn modelId="{C1248523-6E4B-4393-AFB8-B87AC893094F}" type="presParOf" srcId="{9E0590F1-C5ED-4C99-A039-D7BEB5432206}" destId="{890C7FC7-89C6-4AE8-AFDE-D63ECEE83DC2}" srcOrd="3" destOrd="0" presId="urn:microsoft.com/office/officeart/2008/layout/VerticalCurvedList"/>
    <dgm:cxn modelId="{5A4BB2B0-A308-4C1E-96CE-4973AC128615}" type="presParOf" srcId="{9E0590F1-C5ED-4C99-A039-D7BEB5432206}" destId="{9DF513C7-4BB8-4E95-82CC-7F60F081F050}" srcOrd="4" destOrd="0" presId="urn:microsoft.com/office/officeart/2008/layout/VerticalCurvedList"/>
    <dgm:cxn modelId="{9AF2CE94-16FE-4AE9-B2A0-03010086911E}" type="presParOf" srcId="{9DF513C7-4BB8-4E95-82CC-7F60F081F050}" destId="{0C3E3C39-B491-4638-B535-96FF3C5DA73E}" srcOrd="0" destOrd="0" presId="urn:microsoft.com/office/officeart/2008/layout/VerticalCurvedList"/>
    <dgm:cxn modelId="{5A3DA845-7AD6-4E6D-9C5D-41F48053450E}" type="presParOf" srcId="{9E0590F1-C5ED-4C99-A039-D7BEB5432206}" destId="{E1285ED6-D84E-46D6-B4CD-F38BBB7B99D5}" srcOrd="5" destOrd="0" presId="urn:microsoft.com/office/officeart/2008/layout/VerticalCurvedList"/>
    <dgm:cxn modelId="{9B97722E-9E47-4A00-A616-FDD15FF8B009}" type="presParOf" srcId="{9E0590F1-C5ED-4C99-A039-D7BEB5432206}" destId="{345C3FFC-E312-4089-8C54-85D9FF6F573F}" srcOrd="6" destOrd="0" presId="urn:microsoft.com/office/officeart/2008/layout/VerticalCurvedList"/>
    <dgm:cxn modelId="{8A6558A8-65FC-424D-9839-C271F7414770}" type="presParOf" srcId="{345C3FFC-E312-4089-8C54-85D9FF6F573F}" destId="{B62F2FE3-0AD6-4B38-A57F-AF80E072D39F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3303640-AA76-43D1-A449-14B4FD28B07A}" type="doc">
      <dgm:prSet loTypeId="urn:microsoft.com/office/officeart/2005/8/layout/list1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en-BE"/>
        </a:p>
      </dgm:t>
    </dgm:pt>
    <dgm:pt modelId="{C4DCB205-BBDC-4ABE-A1A6-392E29AFD9E2}">
      <dgm:prSet phldrT="[Text]" custT="1"/>
      <dgm:spPr>
        <a:solidFill>
          <a:schemeClr val="bg1"/>
        </a:solidFill>
        <a:ln w="44450"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36000">
                <a:srgbClr val="FFFF00"/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rgbClr val="C00000"/>
              </a:gs>
            </a:gsLst>
            <a:lin ang="5400000" scaled="1"/>
          </a:gradFill>
        </a:ln>
      </dgm:spPr>
      <dgm:t>
        <a:bodyPr/>
        <a:lstStyle/>
        <a:p>
          <a:r>
            <a:rPr lang="en-GB" sz="1800" dirty="0">
              <a:latin typeface="Helvetica" panose="020B0604020202020204" pitchFamily="34" charset="0"/>
              <a:cs typeface="Helvetica" panose="020B0604020202020204" pitchFamily="34" charset="0"/>
            </a:rPr>
            <a:t>EASIER TO ENGAGE CHILDREN WITH MEANINGFUL, SENSITIVE, RESPONSIVE INTERACTIONS</a:t>
          </a:r>
          <a:endParaRPr lang="en-BE" sz="1800" dirty="0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F8372DEA-9030-4CD5-868A-03AAEE09758D}" type="parTrans" cxnId="{9D273430-317C-4A6B-A3EB-9A6DAF8C555D}">
      <dgm:prSet/>
      <dgm:spPr/>
      <dgm:t>
        <a:bodyPr/>
        <a:lstStyle/>
        <a:p>
          <a:endParaRPr lang="en-BE"/>
        </a:p>
      </dgm:t>
    </dgm:pt>
    <dgm:pt modelId="{41DF879D-84F3-4AD8-929C-89B8465D33C7}" type="sibTrans" cxnId="{9D273430-317C-4A6B-A3EB-9A6DAF8C555D}">
      <dgm:prSet/>
      <dgm:spPr/>
      <dgm:t>
        <a:bodyPr/>
        <a:lstStyle/>
        <a:p>
          <a:endParaRPr lang="en-BE"/>
        </a:p>
      </dgm:t>
    </dgm:pt>
    <dgm:pt modelId="{3DB1C80A-D5D3-4654-A7AE-B9711735688F}">
      <dgm:prSet phldrT="[Text]" custT="1"/>
      <dgm:spPr>
        <a:solidFill>
          <a:schemeClr val="bg1"/>
        </a:solidFill>
        <a:ln w="38100"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FF0000"/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rgbClr val="00B050"/>
              </a:gs>
            </a:gsLst>
            <a:lin ang="5400000" scaled="1"/>
          </a:gradFill>
        </a:ln>
      </dgm:spPr>
      <dgm:t>
        <a:bodyPr/>
        <a:lstStyle/>
        <a:p>
          <a:r>
            <a:rPr lang="en-GB" sz="1800" dirty="0">
              <a:latin typeface="Helvetica" panose="020B0604020202020204" pitchFamily="34" charset="0"/>
              <a:cs typeface="Helvetica" panose="020B0604020202020204" pitchFamily="34" charset="0"/>
            </a:rPr>
            <a:t>SIMPLER TO TAKE ADVANTAGE OF ROUTINE CAREGIVING SITUATIONS, AS OPPORTUNITIES FOR ONE-TO-ONE EXCHANGE</a:t>
          </a:r>
          <a:endParaRPr lang="en-BE" sz="1800" dirty="0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E8C51F3B-FD8F-4B52-A0E5-48AE77E22E6A}" type="parTrans" cxnId="{F320E72A-AA57-48DA-88BF-B5390D7DAA95}">
      <dgm:prSet/>
      <dgm:spPr/>
      <dgm:t>
        <a:bodyPr/>
        <a:lstStyle/>
        <a:p>
          <a:endParaRPr lang="en-BE"/>
        </a:p>
      </dgm:t>
    </dgm:pt>
    <dgm:pt modelId="{7C8266D3-B524-4D48-8A95-D87B8B8242F6}" type="sibTrans" cxnId="{F320E72A-AA57-48DA-88BF-B5390D7DAA95}">
      <dgm:prSet/>
      <dgm:spPr/>
      <dgm:t>
        <a:bodyPr/>
        <a:lstStyle/>
        <a:p>
          <a:endParaRPr lang="en-BE"/>
        </a:p>
      </dgm:t>
    </dgm:pt>
    <dgm:pt modelId="{D3D82C59-EEDE-4A20-978C-3C6F10C0E852}">
      <dgm:prSet phldrT="[Text]" custT="1"/>
      <dgm:spPr>
        <a:solidFill>
          <a:schemeClr val="bg1"/>
        </a:solidFill>
        <a:ln w="31750">
          <a:solidFill>
            <a:srgbClr val="FF0000"/>
          </a:solidFill>
        </a:ln>
      </dgm:spPr>
      <dgm:t>
        <a:bodyPr/>
        <a:lstStyle/>
        <a:p>
          <a:r>
            <a:rPr lang="en-BE" sz="1800" dirty="0">
              <a:latin typeface="Helvetica" panose="020B0604020202020204" pitchFamily="34" charset="0"/>
              <a:cs typeface="Helvetica" panose="020B0604020202020204" pitchFamily="34" charset="0"/>
            </a:rPr>
            <a:t>BETTER STAFF WORKING CONDITIONS, RESULTING IN LOWER TURNOVER RATES</a:t>
          </a:r>
        </a:p>
      </dgm:t>
    </dgm:pt>
    <dgm:pt modelId="{561F7A71-F3C6-4227-BB13-52E46D44503E}" type="parTrans" cxnId="{87FC32A0-079A-4485-AA0C-D6D66CE08AD8}">
      <dgm:prSet/>
      <dgm:spPr/>
      <dgm:t>
        <a:bodyPr/>
        <a:lstStyle/>
        <a:p>
          <a:endParaRPr lang="en-BE"/>
        </a:p>
      </dgm:t>
    </dgm:pt>
    <dgm:pt modelId="{640FF4F7-6761-42FE-B13D-4EEF7D354014}" type="sibTrans" cxnId="{87FC32A0-079A-4485-AA0C-D6D66CE08AD8}">
      <dgm:prSet/>
      <dgm:spPr/>
      <dgm:t>
        <a:bodyPr/>
        <a:lstStyle/>
        <a:p>
          <a:endParaRPr lang="en-BE"/>
        </a:p>
      </dgm:t>
    </dgm:pt>
    <dgm:pt modelId="{223AF0F6-0A6B-4CBD-AE48-A2AD2F52C83A}" type="pres">
      <dgm:prSet presAssocID="{03303640-AA76-43D1-A449-14B4FD28B07A}" presName="linear" presStyleCnt="0">
        <dgm:presLayoutVars>
          <dgm:dir/>
          <dgm:animLvl val="lvl"/>
          <dgm:resizeHandles val="exact"/>
        </dgm:presLayoutVars>
      </dgm:prSet>
      <dgm:spPr/>
    </dgm:pt>
    <dgm:pt modelId="{F72E29B9-F035-4FED-8E1A-D122680D3444}" type="pres">
      <dgm:prSet presAssocID="{C4DCB205-BBDC-4ABE-A1A6-392E29AFD9E2}" presName="parentLin" presStyleCnt="0"/>
      <dgm:spPr/>
    </dgm:pt>
    <dgm:pt modelId="{99CBBA3F-5FD4-457D-BB17-F7997F2E9201}" type="pres">
      <dgm:prSet presAssocID="{C4DCB205-BBDC-4ABE-A1A6-392E29AFD9E2}" presName="parentLeftMargin" presStyleLbl="node1" presStyleIdx="0" presStyleCnt="3"/>
      <dgm:spPr/>
    </dgm:pt>
    <dgm:pt modelId="{909EF2B2-1DE7-44A3-BF08-F22B9464F3FB}" type="pres">
      <dgm:prSet presAssocID="{C4DCB205-BBDC-4ABE-A1A6-392E29AFD9E2}" presName="parentText" presStyleLbl="node1" presStyleIdx="0" presStyleCnt="3" custScaleX="92741" custScaleY="99771">
        <dgm:presLayoutVars>
          <dgm:chMax val="0"/>
          <dgm:bulletEnabled val="1"/>
        </dgm:presLayoutVars>
      </dgm:prSet>
      <dgm:spPr/>
    </dgm:pt>
    <dgm:pt modelId="{920EFC88-6F83-48C0-AB9E-923D6B37067E}" type="pres">
      <dgm:prSet presAssocID="{C4DCB205-BBDC-4ABE-A1A6-392E29AFD9E2}" presName="negativeSpace" presStyleCnt="0"/>
      <dgm:spPr/>
    </dgm:pt>
    <dgm:pt modelId="{CE9F2E8B-3D4E-4B9B-ADC3-A1E169729038}" type="pres">
      <dgm:prSet presAssocID="{C4DCB205-BBDC-4ABE-A1A6-392E29AFD9E2}" presName="childText" presStyleLbl="conFgAcc1" presStyleIdx="0" presStyleCnt="3">
        <dgm:presLayoutVars>
          <dgm:bulletEnabled val="1"/>
        </dgm:presLayoutVars>
      </dgm:prSet>
      <dgm:spPr>
        <a:noFill/>
        <a:ln>
          <a:solidFill>
            <a:srgbClr val="FFFF00"/>
          </a:solidFill>
        </a:ln>
      </dgm:spPr>
    </dgm:pt>
    <dgm:pt modelId="{B7F0BBEE-E9C1-4508-B032-BCDFD7A7A74A}" type="pres">
      <dgm:prSet presAssocID="{41DF879D-84F3-4AD8-929C-89B8465D33C7}" presName="spaceBetweenRectangles" presStyleCnt="0"/>
      <dgm:spPr/>
    </dgm:pt>
    <dgm:pt modelId="{3BCE4089-D8AA-44EC-B91E-16993903DBBC}" type="pres">
      <dgm:prSet presAssocID="{3DB1C80A-D5D3-4654-A7AE-B9711735688F}" presName="parentLin" presStyleCnt="0"/>
      <dgm:spPr/>
    </dgm:pt>
    <dgm:pt modelId="{E018AF44-BE7C-458C-83C5-896178FFDBD3}" type="pres">
      <dgm:prSet presAssocID="{3DB1C80A-D5D3-4654-A7AE-B9711735688F}" presName="parentLeftMargin" presStyleLbl="node1" presStyleIdx="0" presStyleCnt="3"/>
      <dgm:spPr/>
    </dgm:pt>
    <dgm:pt modelId="{F91C612A-C975-420A-A0FB-B81091EF07F0}" type="pres">
      <dgm:prSet presAssocID="{3DB1C80A-D5D3-4654-A7AE-B9711735688F}" presName="parentText" presStyleLbl="node1" presStyleIdx="1" presStyleCnt="3" custScaleX="96356" custScaleY="124969">
        <dgm:presLayoutVars>
          <dgm:chMax val="0"/>
          <dgm:bulletEnabled val="1"/>
        </dgm:presLayoutVars>
      </dgm:prSet>
      <dgm:spPr/>
    </dgm:pt>
    <dgm:pt modelId="{4B43EF52-9ECA-4E9D-8BCF-57DA140CF2E4}" type="pres">
      <dgm:prSet presAssocID="{3DB1C80A-D5D3-4654-A7AE-B9711735688F}" presName="negativeSpace" presStyleCnt="0"/>
      <dgm:spPr/>
    </dgm:pt>
    <dgm:pt modelId="{F9E11BEB-16FA-4DA7-86A4-AB340C2533E2}" type="pres">
      <dgm:prSet presAssocID="{3DB1C80A-D5D3-4654-A7AE-B9711735688F}" presName="childText" presStyleLbl="conFgAcc1" presStyleIdx="1" presStyleCnt="3">
        <dgm:presLayoutVars>
          <dgm:bulletEnabled val="1"/>
        </dgm:presLayoutVars>
      </dgm:prSet>
      <dgm:spPr>
        <a:noFill/>
      </dgm:spPr>
    </dgm:pt>
    <dgm:pt modelId="{D6C7820A-CEB1-459A-A259-595BC071462E}" type="pres">
      <dgm:prSet presAssocID="{7C8266D3-B524-4D48-8A95-D87B8B8242F6}" presName="spaceBetweenRectangles" presStyleCnt="0"/>
      <dgm:spPr/>
    </dgm:pt>
    <dgm:pt modelId="{948BE849-06AE-44BE-B977-59F6282AFD5C}" type="pres">
      <dgm:prSet presAssocID="{D3D82C59-EEDE-4A20-978C-3C6F10C0E852}" presName="parentLin" presStyleCnt="0"/>
      <dgm:spPr/>
    </dgm:pt>
    <dgm:pt modelId="{FAA39FA9-65A4-4EB3-81F9-4BD3A2025D3E}" type="pres">
      <dgm:prSet presAssocID="{D3D82C59-EEDE-4A20-978C-3C6F10C0E852}" presName="parentLeftMargin" presStyleLbl="node1" presStyleIdx="1" presStyleCnt="3"/>
      <dgm:spPr/>
    </dgm:pt>
    <dgm:pt modelId="{148C3DE3-4284-4A3C-A837-828463165C4B}" type="pres">
      <dgm:prSet presAssocID="{D3D82C59-EEDE-4A20-978C-3C6F10C0E852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EA22B12E-FAA6-4DD7-B394-11B8E4FA5B8F}" type="pres">
      <dgm:prSet presAssocID="{D3D82C59-EEDE-4A20-978C-3C6F10C0E852}" presName="negativeSpace" presStyleCnt="0"/>
      <dgm:spPr/>
    </dgm:pt>
    <dgm:pt modelId="{6B827B52-DB8E-4432-93EA-6AC8A090D0E1}" type="pres">
      <dgm:prSet presAssocID="{D3D82C59-EEDE-4A20-978C-3C6F10C0E852}" presName="childText" presStyleLbl="conFgAcc1" presStyleIdx="2" presStyleCnt="3">
        <dgm:presLayoutVars>
          <dgm:bulletEnabled val="1"/>
        </dgm:presLayoutVars>
      </dgm:prSet>
      <dgm:spPr>
        <a:noFill/>
      </dgm:spPr>
    </dgm:pt>
  </dgm:ptLst>
  <dgm:cxnLst>
    <dgm:cxn modelId="{1B01EE02-2001-4511-8320-8852C903F128}" type="presOf" srcId="{3DB1C80A-D5D3-4654-A7AE-B9711735688F}" destId="{E018AF44-BE7C-458C-83C5-896178FFDBD3}" srcOrd="0" destOrd="0" presId="urn:microsoft.com/office/officeart/2005/8/layout/list1"/>
    <dgm:cxn modelId="{F320E72A-AA57-48DA-88BF-B5390D7DAA95}" srcId="{03303640-AA76-43D1-A449-14B4FD28B07A}" destId="{3DB1C80A-D5D3-4654-A7AE-B9711735688F}" srcOrd="1" destOrd="0" parTransId="{E8C51F3B-FD8F-4B52-A0E5-48AE77E22E6A}" sibTransId="{7C8266D3-B524-4D48-8A95-D87B8B8242F6}"/>
    <dgm:cxn modelId="{9D273430-317C-4A6B-A3EB-9A6DAF8C555D}" srcId="{03303640-AA76-43D1-A449-14B4FD28B07A}" destId="{C4DCB205-BBDC-4ABE-A1A6-392E29AFD9E2}" srcOrd="0" destOrd="0" parTransId="{F8372DEA-9030-4CD5-868A-03AAEE09758D}" sibTransId="{41DF879D-84F3-4AD8-929C-89B8465D33C7}"/>
    <dgm:cxn modelId="{8392535F-85B0-4E9F-9A82-9A0A930BBB72}" type="presOf" srcId="{D3D82C59-EEDE-4A20-978C-3C6F10C0E852}" destId="{FAA39FA9-65A4-4EB3-81F9-4BD3A2025D3E}" srcOrd="0" destOrd="0" presId="urn:microsoft.com/office/officeart/2005/8/layout/list1"/>
    <dgm:cxn modelId="{2B62CE72-41C4-4D50-A5AE-0C9677F60305}" type="presOf" srcId="{C4DCB205-BBDC-4ABE-A1A6-392E29AFD9E2}" destId="{99CBBA3F-5FD4-457D-BB17-F7997F2E9201}" srcOrd="0" destOrd="0" presId="urn:microsoft.com/office/officeart/2005/8/layout/list1"/>
    <dgm:cxn modelId="{87FC32A0-079A-4485-AA0C-D6D66CE08AD8}" srcId="{03303640-AA76-43D1-A449-14B4FD28B07A}" destId="{D3D82C59-EEDE-4A20-978C-3C6F10C0E852}" srcOrd="2" destOrd="0" parTransId="{561F7A71-F3C6-4227-BB13-52E46D44503E}" sibTransId="{640FF4F7-6761-42FE-B13D-4EEF7D354014}"/>
    <dgm:cxn modelId="{2F2C91A7-CCA3-418A-9687-D7BB2FE0ED85}" type="presOf" srcId="{D3D82C59-EEDE-4A20-978C-3C6F10C0E852}" destId="{148C3DE3-4284-4A3C-A837-828463165C4B}" srcOrd="1" destOrd="0" presId="urn:microsoft.com/office/officeart/2005/8/layout/list1"/>
    <dgm:cxn modelId="{06E99FAF-F40F-476C-AD1B-11FFBE74416C}" type="presOf" srcId="{C4DCB205-BBDC-4ABE-A1A6-392E29AFD9E2}" destId="{909EF2B2-1DE7-44A3-BF08-F22B9464F3FB}" srcOrd="1" destOrd="0" presId="urn:microsoft.com/office/officeart/2005/8/layout/list1"/>
    <dgm:cxn modelId="{B7FA79E7-EF47-4622-AE68-8DC7DF1130D7}" type="presOf" srcId="{03303640-AA76-43D1-A449-14B4FD28B07A}" destId="{223AF0F6-0A6B-4CBD-AE48-A2AD2F52C83A}" srcOrd="0" destOrd="0" presId="urn:microsoft.com/office/officeart/2005/8/layout/list1"/>
    <dgm:cxn modelId="{718493FF-9EB2-4FAB-AAAE-96D96A9B8F34}" type="presOf" srcId="{3DB1C80A-D5D3-4654-A7AE-B9711735688F}" destId="{F91C612A-C975-420A-A0FB-B81091EF07F0}" srcOrd="1" destOrd="0" presId="urn:microsoft.com/office/officeart/2005/8/layout/list1"/>
    <dgm:cxn modelId="{3D43CE3B-ECFA-4EE2-BB93-F15665CC9809}" type="presParOf" srcId="{223AF0F6-0A6B-4CBD-AE48-A2AD2F52C83A}" destId="{F72E29B9-F035-4FED-8E1A-D122680D3444}" srcOrd="0" destOrd="0" presId="urn:microsoft.com/office/officeart/2005/8/layout/list1"/>
    <dgm:cxn modelId="{43743E4A-B716-449C-BF84-7E78FE9058BC}" type="presParOf" srcId="{F72E29B9-F035-4FED-8E1A-D122680D3444}" destId="{99CBBA3F-5FD4-457D-BB17-F7997F2E9201}" srcOrd="0" destOrd="0" presId="urn:microsoft.com/office/officeart/2005/8/layout/list1"/>
    <dgm:cxn modelId="{14F24B19-887F-49C9-B259-DC23647F03E8}" type="presParOf" srcId="{F72E29B9-F035-4FED-8E1A-D122680D3444}" destId="{909EF2B2-1DE7-44A3-BF08-F22B9464F3FB}" srcOrd="1" destOrd="0" presId="urn:microsoft.com/office/officeart/2005/8/layout/list1"/>
    <dgm:cxn modelId="{58C8E06F-BCCA-41FD-8596-1D0A79EF91BF}" type="presParOf" srcId="{223AF0F6-0A6B-4CBD-AE48-A2AD2F52C83A}" destId="{920EFC88-6F83-48C0-AB9E-923D6B37067E}" srcOrd="1" destOrd="0" presId="urn:microsoft.com/office/officeart/2005/8/layout/list1"/>
    <dgm:cxn modelId="{505A53B0-CAC7-4A44-A5D3-FA4771CCCB97}" type="presParOf" srcId="{223AF0F6-0A6B-4CBD-AE48-A2AD2F52C83A}" destId="{CE9F2E8B-3D4E-4B9B-ADC3-A1E169729038}" srcOrd="2" destOrd="0" presId="urn:microsoft.com/office/officeart/2005/8/layout/list1"/>
    <dgm:cxn modelId="{77613416-41DE-436C-9A0A-DF7590686770}" type="presParOf" srcId="{223AF0F6-0A6B-4CBD-AE48-A2AD2F52C83A}" destId="{B7F0BBEE-E9C1-4508-B032-BCDFD7A7A74A}" srcOrd="3" destOrd="0" presId="urn:microsoft.com/office/officeart/2005/8/layout/list1"/>
    <dgm:cxn modelId="{45C661DF-52E4-441B-87A5-02EED1001648}" type="presParOf" srcId="{223AF0F6-0A6B-4CBD-AE48-A2AD2F52C83A}" destId="{3BCE4089-D8AA-44EC-B91E-16993903DBBC}" srcOrd="4" destOrd="0" presId="urn:microsoft.com/office/officeart/2005/8/layout/list1"/>
    <dgm:cxn modelId="{56BCDDF5-DA08-4DAF-AAC3-20CD5FD7DBD7}" type="presParOf" srcId="{3BCE4089-D8AA-44EC-B91E-16993903DBBC}" destId="{E018AF44-BE7C-458C-83C5-896178FFDBD3}" srcOrd="0" destOrd="0" presId="urn:microsoft.com/office/officeart/2005/8/layout/list1"/>
    <dgm:cxn modelId="{70976EEE-BFE2-4AD9-AD22-E4BC39644B8D}" type="presParOf" srcId="{3BCE4089-D8AA-44EC-B91E-16993903DBBC}" destId="{F91C612A-C975-420A-A0FB-B81091EF07F0}" srcOrd="1" destOrd="0" presId="urn:microsoft.com/office/officeart/2005/8/layout/list1"/>
    <dgm:cxn modelId="{01F46023-B1D8-4223-8992-49627B2F01C8}" type="presParOf" srcId="{223AF0F6-0A6B-4CBD-AE48-A2AD2F52C83A}" destId="{4B43EF52-9ECA-4E9D-8BCF-57DA140CF2E4}" srcOrd="5" destOrd="0" presId="urn:microsoft.com/office/officeart/2005/8/layout/list1"/>
    <dgm:cxn modelId="{CD9FB22A-0351-4242-AB2C-028469C34985}" type="presParOf" srcId="{223AF0F6-0A6B-4CBD-AE48-A2AD2F52C83A}" destId="{F9E11BEB-16FA-4DA7-86A4-AB340C2533E2}" srcOrd="6" destOrd="0" presId="urn:microsoft.com/office/officeart/2005/8/layout/list1"/>
    <dgm:cxn modelId="{DDCB998E-F012-4A3A-A91A-FBA2F335DE52}" type="presParOf" srcId="{223AF0F6-0A6B-4CBD-AE48-A2AD2F52C83A}" destId="{D6C7820A-CEB1-459A-A259-595BC071462E}" srcOrd="7" destOrd="0" presId="urn:microsoft.com/office/officeart/2005/8/layout/list1"/>
    <dgm:cxn modelId="{FA4CBFA4-8FA4-4E83-BA05-F0705B29B3F2}" type="presParOf" srcId="{223AF0F6-0A6B-4CBD-AE48-A2AD2F52C83A}" destId="{948BE849-06AE-44BE-B977-59F6282AFD5C}" srcOrd="8" destOrd="0" presId="urn:microsoft.com/office/officeart/2005/8/layout/list1"/>
    <dgm:cxn modelId="{8DB65F83-85A6-4E3F-BF06-B00ECB31958A}" type="presParOf" srcId="{948BE849-06AE-44BE-B977-59F6282AFD5C}" destId="{FAA39FA9-65A4-4EB3-81F9-4BD3A2025D3E}" srcOrd="0" destOrd="0" presId="urn:microsoft.com/office/officeart/2005/8/layout/list1"/>
    <dgm:cxn modelId="{034F91E7-CAA9-4647-A23B-5683999024F1}" type="presParOf" srcId="{948BE849-06AE-44BE-B977-59F6282AFD5C}" destId="{148C3DE3-4284-4A3C-A837-828463165C4B}" srcOrd="1" destOrd="0" presId="urn:microsoft.com/office/officeart/2005/8/layout/list1"/>
    <dgm:cxn modelId="{5A01D666-BB0C-41B0-8655-63EC0F0FBD71}" type="presParOf" srcId="{223AF0F6-0A6B-4CBD-AE48-A2AD2F52C83A}" destId="{EA22B12E-FAA6-4DD7-B394-11B8E4FA5B8F}" srcOrd="9" destOrd="0" presId="urn:microsoft.com/office/officeart/2005/8/layout/list1"/>
    <dgm:cxn modelId="{B0EE8BFF-CEB9-4CE9-95F7-AF06FA00FFDF}" type="presParOf" srcId="{223AF0F6-0A6B-4CBD-AE48-A2AD2F52C83A}" destId="{6B827B52-DB8E-4432-93EA-6AC8A090D0E1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284481E-66D8-4DDA-A97F-74944C10C17E}" type="doc">
      <dgm:prSet loTypeId="urn:microsoft.com/office/officeart/2005/8/layout/vList2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en-BE"/>
        </a:p>
      </dgm:t>
    </dgm:pt>
    <dgm:pt modelId="{D3025E5F-EBCD-45D1-A1FD-DDA2AF0467BE}">
      <dgm:prSet phldrT="[Text]" custT="1"/>
      <dgm:spPr>
        <a:solidFill>
          <a:schemeClr val="bg1"/>
        </a:solidFill>
      </dgm:spPr>
      <dgm:t>
        <a:bodyPr/>
        <a:lstStyle/>
        <a:p>
          <a:pPr algn="ctr"/>
          <a:r>
            <a:rPr lang="en-BE" sz="2800" dirty="0"/>
            <a:t>OPPORTUNITIES FOR ONE-TO-ONE SUPPORT</a:t>
          </a:r>
        </a:p>
      </dgm:t>
    </dgm:pt>
    <dgm:pt modelId="{C6DEB113-BFAD-481A-810A-B8ADB3FB87A5}" type="parTrans" cxnId="{7F907325-7947-4640-A142-04C0B4EB2204}">
      <dgm:prSet/>
      <dgm:spPr/>
      <dgm:t>
        <a:bodyPr/>
        <a:lstStyle/>
        <a:p>
          <a:endParaRPr lang="en-BE"/>
        </a:p>
      </dgm:t>
    </dgm:pt>
    <dgm:pt modelId="{5DD2DE5A-1223-477C-A706-3535ED376936}" type="sibTrans" cxnId="{7F907325-7947-4640-A142-04C0B4EB2204}">
      <dgm:prSet/>
      <dgm:spPr/>
      <dgm:t>
        <a:bodyPr/>
        <a:lstStyle/>
        <a:p>
          <a:endParaRPr lang="en-BE"/>
        </a:p>
      </dgm:t>
    </dgm:pt>
    <dgm:pt modelId="{CF532695-F521-4C21-82CB-77C9BD93A491}">
      <dgm:prSet phldrT="[Text]"/>
      <dgm:spPr>
        <a:solidFill>
          <a:schemeClr val="bg1"/>
        </a:solidFill>
      </dgm:spPr>
      <dgm:t>
        <a:bodyPr/>
        <a:lstStyle/>
        <a:p>
          <a:pPr algn="ctr"/>
          <a:r>
            <a:rPr lang="en-BE" dirty="0"/>
            <a:t>GREATER ROOM FOR WORKING WITH FAMILIES TO DEVELOP WELL-ADJUSTED PRACTICES</a:t>
          </a:r>
        </a:p>
      </dgm:t>
    </dgm:pt>
    <dgm:pt modelId="{C49FBBB4-6DA2-4DA3-95F5-E874996603D6}" type="parTrans" cxnId="{78BD94CF-DEFE-4173-9802-20886DEFFF5C}">
      <dgm:prSet/>
      <dgm:spPr/>
      <dgm:t>
        <a:bodyPr/>
        <a:lstStyle/>
        <a:p>
          <a:endParaRPr lang="en-BE"/>
        </a:p>
      </dgm:t>
    </dgm:pt>
    <dgm:pt modelId="{FFB971A3-F536-4CD4-90CB-EFB4768DCB3B}" type="sibTrans" cxnId="{78BD94CF-DEFE-4173-9802-20886DEFFF5C}">
      <dgm:prSet/>
      <dgm:spPr/>
      <dgm:t>
        <a:bodyPr/>
        <a:lstStyle/>
        <a:p>
          <a:endParaRPr lang="en-BE"/>
        </a:p>
      </dgm:t>
    </dgm:pt>
    <dgm:pt modelId="{9EAC65E2-B70B-4A38-8FB9-4C353D593235}">
      <dgm:prSet phldrT="[Text]"/>
      <dgm:spPr/>
      <dgm:t>
        <a:bodyPr/>
        <a:lstStyle/>
        <a:p>
          <a:endParaRPr lang="en-BE" dirty="0"/>
        </a:p>
      </dgm:t>
    </dgm:pt>
    <dgm:pt modelId="{6CEC9739-9E0E-43D8-9A3E-0F6EE85A1F83}" type="parTrans" cxnId="{B861B3BE-8B9C-4A67-9B79-7D5110D29AA3}">
      <dgm:prSet/>
      <dgm:spPr/>
      <dgm:t>
        <a:bodyPr/>
        <a:lstStyle/>
        <a:p>
          <a:endParaRPr lang="en-BE"/>
        </a:p>
      </dgm:t>
    </dgm:pt>
    <dgm:pt modelId="{E797DF49-CCAB-47AF-9D4C-5647818A70AA}" type="sibTrans" cxnId="{B861B3BE-8B9C-4A67-9B79-7D5110D29AA3}">
      <dgm:prSet/>
      <dgm:spPr/>
      <dgm:t>
        <a:bodyPr/>
        <a:lstStyle/>
        <a:p>
          <a:endParaRPr lang="en-BE"/>
        </a:p>
      </dgm:t>
    </dgm:pt>
    <dgm:pt modelId="{7E22D49E-D61C-44E3-8690-45955D8BB9D3}">
      <dgm:prSet custT="1"/>
      <dgm:spPr>
        <a:solidFill>
          <a:schemeClr val="bg1"/>
        </a:solidFill>
      </dgm:spPr>
      <dgm:t>
        <a:bodyPr/>
        <a:lstStyle/>
        <a:p>
          <a:pPr algn="ctr"/>
          <a:r>
            <a:rPr lang="en-BE" sz="2800" dirty="0">
              <a:latin typeface="Helvetica" panose="020B0604020202020204" pitchFamily="34" charset="0"/>
              <a:cs typeface="Helvetica" panose="020B0604020202020204" pitchFamily="34" charset="0"/>
            </a:rPr>
            <a:t>MORE TIME TO PLAN ADAPTED, CONTEXTUALISED ACTIVITIES</a:t>
          </a:r>
        </a:p>
      </dgm:t>
    </dgm:pt>
    <dgm:pt modelId="{0977FC0A-7E1F-44F5-A2F4-09A380AA7E2B}" type="parTrans" cxnId="{8464880E-F2B3-4F1A-9550-D660A26DD870}">
      <dgm:prSet/>
      <dgm:spPr/>
      <dgm:t>
        <a:bodyPr/>
        <a:lstStyle/>
        <a:p>
          <a:endParaRPr lang="en-BE"/>
        </a:p>
      </dgm:t>
    </dgm:pt>
    <dgm:pt modelId="{15E59C8B-1F3A-4113-8AA8-92537D6F2AC6}" type="sibTrans" cxnId="{8464880E-F2B3-4F1A-9550-D660A26DD870}">
      <dgm:prSet/>
      <dgm:spPr/>
      <dgm:t>
        <a:bodyPr/>
        <a:lstStyle/>
        <a:p>
          <a:endParaRPr lang="en-BE"/>
        </a:p>
      </dgm:t>
    </dgm:pt>
    <dgm:pt modelId="{3CF55016-F2D9-4ED6-BADD-99E9B7CA966F}" type="pres">
      <dgm:prSet presAssocID="{B284481E-66D8-4DDA-A97F-74944C10C17E}" presName="linear" presStyleCnt="0">
        <dgm:presLayoutVars>
          <dgm:animLvl val="lvl"/>
          <dgm:resizeHandles val="exact"/>
        </dgm:presLayoutVars>
      </dgm:prSet>
      <dgm:spPr/>
    </dgm:pt>
    <dgm:pt modelId="{3023B02C-9A77-41C7-95E6-DB5EB1722B6C}" type="pres">
      <dgm:prSet presAssocID="{D3025E5F-EBCD-45D1-A1FD-DDA2AF0467BE}" presName="parentText" presStyleLbl="node1" presStyleIdx="0" presStyleCnt="3" custScaleX="75281" custLinFactY="-24600" custLinFactNeighborX="-39634" custLinFactNeighborY="-100000">
        <dgm:presLayoutVars>
          <dgm:chMax val="0"/>
          <dgm:bulletEnabled val="1"/>
        </dgm:presLayoutVars>
      </dgm:prSet>
      <dgm:spPr/>
    </dgm:pt>
    <dgm:pt modelId="{620B8B03-0A1C-4E0E-8F5F-B116FF0BAC21}" type="pres">
      <dgm:prSet presAssocID="{5DD2DE5A-1223-477C-A706-3535ED376936}" presName="spacer" presStyleCnt="0"/>
      <dgm:spPr/>
    </dgm:pt>
    <dgm:pt modelId="{E68516F7-E051-4CF9-97ED-C125628EC9C9}" type="pres">
      <dgm:prSet presAssocID="{7E22D49E-D61C-44E3-8690-45955D8BB9D3}" presName="parentText" presStyleLbl="node1" presStyleIdx="1" presStyleCnt="3" custLinFactY="4779" custLinFactNeighborX="436" custLinFactNeighborY="100000">
        <dgm:presLayoutVars>
          <dgm:chMax val="0"/>
          <dgm:bulletEnabled val="1"/>
        </dgm:presLayoutVars>
      </dgm:prSet>
      <dgm:spPr/>
    </dgm:pt>
    <dgm:pt modelId="{A1F1BE18-42AB-4886-B68D-4B908EC87466}" type="pres">
      <dgm:prSet presAssocID="{15E59C8B-1F3A-4113-8AA8-92537D6F2AC6}" presName="spacer" presStyleCnt="0"/>
      <dgm:spPr/>
    </dgm:pt>
    <dgm:pt modelId="{DB8612C5-209D-4F99-BA64-BA72C633C76C}" type="pres">
      <dgm:prSet presAssocID="{CF532695-F521-4C21-82CB-77C9BD93A491}" presName="parentText" presStyleLbl="node1" presStyleIdx="2" presStyleCnt="3" custScaleY="109185" custLinFactNeighborY="98607">
        <dgm:presLayoutVars>
          <dgm:chMax val="0"/>
          <dgm:bulletEnabled val="1"/>
        </dgm:presLayoutVars>
      </dgm:prSet>
      <dgm:spPr/>
    </dgm:pt>
    <dgm:pt modelId="{797AF7AE-8D25-4C76-B605-AF10A25A294F}" type="pres">
      <dgm:prSet presAssocID="{CF532695-F521-4C21-82CB-77C9BD93A491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8464880E-F2B3-4F1A-9550-D660A26DD870}" srcId="{B284481E-66D8-4DDA-A97F-74944C10C17E}" destId="{7E22D49E-D61C-44E3-8690-45955D8BB9D3}" srcOrd="1" destOrd="0" parTransId="{0977FC0A-7E1F-44F5-A2F4-09A380AA7E2B}" sibTransId="{15E59C8B-1F3A-4113-8AA8-92537D6F2AC6}"/>
    <dgm:cxn modelId="{DA75C61D-6665-46D6-9C92-639307198A35}" type="presOf" srcId="{B284481E-66D8-4DDA-A97F-74944C10C17E}" destId="{3CF55016-F2D9-4ED6-BADD-99E9B7CA966F}" srcOrd="0" destOrd="0" presId="urn:microsoft.com/office/officeart/2005/8/layout/vList2"/>
    <dgm:cxn modelId="{7F907325-7947-4640-A142-04C0B4EB2204}" srcId="{B284481E-66D8-4DDA-A97F-74944C10C17E}" destId="{D3025E5F-EBCD-45D1-A1FD-DDA2AF0467BE}" srcOrd="0" destOrd="0" parTransId="{C6DEB113-BFAD-481A-810A-B8ADB3FB87A5}" sibTransId="{5DD2DE5A-1223-477C-A706-3535ED376936}"/>
    <dgm:cxn modelId="{81783244-B8C4-4BB3-A785-40D4527D3167}" type="presOf" srcId="{CF532695-F521-4C21-82CB-77C9BD93A491}" destId="{DB8612C5-209D-4F99-BA64-BA72C633C76C}" srcOrd="0" destOrd="0" presId="urn:microsoft.com/office/officeart/2005/8/layout/vList2"/>
    <dgm:cxn modelId="{33E6C46D-A5F2-4B16-A3DD-B0695EEA992E}" type="presOf" srcId="{D3025E5F-EBCD-45D1-A1FD-DDA2AF0467BE}" destId="{3023B02C-9A77-41C7-95E6-DB5EB1722B6C}" srcOrd="0" destOrd="0" presId="urn:microsoft.com/office/officeart/2005/8/layout/vList2"/>
    <dgm:cxn modelId="{B861B3BE-8B9C-4A67-9B79-7D5110D29AA3}" srcId="{CF532695-F521-4C21-82CB-77C9BD93A491}" destId="{9EAC65E2-B70B-4A38-8FB9-4C353D593235}" srcOrd="0" destOrd="0" parTransId="{6CEC9739-9E0E-43D8-9A3E-0F6EE85A1F83}" sibTransId="{E797DF49-CCAB-47AF-9D4C-5647818A70AA}"/>
    <dgm:cxn modelId="{78BD94CF-DEFE-4173-9802-20886DEFFF5C}" srcId="{B284481E-66D8-4DDA-A97F-74944C10C17E}" destId="{CF532695-F521-4C21-82CB-77C9BD93A491}" srcOrd="2" destOrd="0" parTransId="{C49FBBB4-6DA2-4DA3-95F5-E874996603D6}" sibTransId="{FFB971A3-F536-4CD4-90CB-EFB4768DCB3B}"/>
    <dgm:cxn modelId="{F83CFCE4-E714-48B3-A68D-AAF7C15B00CE}" type="presOf" srcId="{9EAC65E2-B70B-4A38-8FB9-4C353D593235}" destId="{797AF7AE-8D25-4C76-B605-AF10A25A294F}" srcOrd="0" destOrd="0" presId="urn:microsoft.com/office/officeart/2005/8/layout/vList2"/>
    <dgm:cxn modelId="{5D4E0DEA-80CF-442D-9D9D-EEDB58211FEF}" type="presOf" srcId="{7E22D49E-D61C-44E3-8690-45955D8BB9D3}" destId="{E68516F7-E051-4CF9-97ED-C125628EC9C9}" srcOrd="0" destOrd="0" presId="urn:microsoft.com/office/officeart/2005/8/layout/vList2"/>
    <dgm:cxn modelId="{8285D5F5-1EF4-4C05-AA39-2EC86EB4950A}" type="presParOf" srcId="{3CF55016-F2D9-4ED6-BADD-99E9B7CA966F}" destId="{3023B02C-9A77-41C7-95E6-DB5EB1722B6C}" srcOrd="0" destOrd="0" presId="urn:microsoft.com/office/officeart/2005/8/layout/vList2"/>
    <dgm:cxn modelId="{85EF02C9-E469-42FB-9804-F80A30BF0287}" type="presParOf" srcId="{3CF55016-F2D9-4ED6-BADD-99E9B7CA966F}" destId="{620B8B03-0A1C-4E0E-8F5F-B116FF0BAC21}" srcOrd="1" destOrd="0" presId="urn:microsoft.com/office/officeart/2005/8/layout/vList2"/>
    <dgm:cxn modelId="{8810EADD-A6CD-42CD-A9D7-002D232C8D16}" type="presParOf" srcId="{3CF55016-F2D9-4ED6-BADD-99E9B7CA966F}" destId="{E68516F7-E051-4CF9-97ED-C125628EC9C9}" srcOrd="2" destOrd="0" presId="urn:microsoft.com/office/officeart/2005/8/layout/vList2"/>
    <dgm:cxn modelId="{621CBC5A-202A-41D4-9F5A-3A43ED32D4B5}" type="presParOf" srcId="{3CF55016-F2D9-4ED6-BADD-99E9B7CA966F}" destId="{A1F1BE18-42AB-4886-B68D-4B908EC87466}" srcOrd="3" destOrd="0" presId="urn:microsoft.com/office/officeart/2005/8/layout/vList2"/>
    <dgm:cxn modelId="{BBFBBF82-EF87-4CEA-8E10-A82F4F80550E}" type="presParOf" srcId="{3CF55016-F2D9-4ED6-BADD-99E9B7CA966F}" destId="{DB8612C5-209D-4F99-BA64-BA72C633C76C}" srcOrd="4" destOrd="0" presId="urn:microsoft.com/office/officeart/2005/8/layout/vList2"/>
    <dgm:cxn modelId="{3DE1B837-26D0-4C15-92B8-475E506D7C53}" type="presParOf" srcId="{3CF55016-F2D9-4ED6-BADD-99E9B7CA966F}" destId="{797AF7AE-8D25-4C76-B605-AF10A25A294F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284481E-66D8-4DDA-A97F-74944C10C17E}" type="doc">
      <dgm:prSet loTypeId="urn:microsoft.com/office/officeart/2005/8/layout/vList2" loCatId="list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en-BE"/>
        </a:p>
      </dgm:t>
    </dgm:pt>
    <dgm:pt modelId="{3CF55016-F2D9-4ED6-BADD-99E9B7CA966F}" type="pres">
      <dgm:prSet presAssocID="{B284481E-66D8-4DDA-A97F-74944C10C17E}" presName="linear" presStyleCnt="0">
        <dgm:presLayoutVars>
          <dgm:animLvl val="lvl"/>
          <dgm:resizeHandles val="exact"/>
        </dgm:presLayoutVars>
      </dgm:prSet>
      <dgm:spPr/>
    </dgm:pt>
  </dgm:ptLst>
  <dgm:cxnLst>
    <dgm:cxn modelId="{DA75C61D-6665-46D6-9C92-639307198A35}" type="presOf" srcId="{B284481E-66D8-4DDA-A97F-74944C10C17E}" destId="{3CF55016-F2D9-4ED6-BADD-99E9B7CA966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5FDBBC2-2441-4C65-AD64-20193B6C94DF}" type="doc">
      <dgm:prSet loTypeId="urn:microsoft.com/office/officeart/2005/8/layout/default" loCatId="list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en-BE"/>
        </a:p>
      </dgm:t>
    </dgm:pt>
    <dgm:pt modelId="{F337527E-6CAB-4B51-ADE8-A6A01ED000C2}">
      <dgm:prSet phldrT="[Text]"/>
      <dgm:spPr>
        <a:solidFill>
          <a:schemeClr val="bg1"/>
        </a:solidFill>
        <a:ln w="31750">
          <a:gradFill>
            <a:gsLst>
              <a:gs pos="0">
                <a:srgbClr val="7030A0"/>
              </a:gs>
              <a:gs pos="48000">
                <a:schemeClr val="accent1">
                  <a:lumMod val="45000"/>
                  <a:lumOff val="55000"/>
                </a:schemeClr>
              </a:gs>
              <a:gs pos="100000">
                <a:schemeClr val="bg1"/>
              </a:gs>
              <a:gs pos="27000">
                <a:schemeClr val="accent2">
                  <a:lumMod val="75000"/>
                </a:schemeClr>
              </a:gs>
            </a:gsLst>
            <a:lin ang="5400000" scaled="1"/>
          </a:gradFill>
        </a:ln>
      </dgm:spPr>
      <dgm:t>
        <a:bodyPr/>
        <a:lstStyle/>
        <a:p>
          <a:r>
            <a:rPr lang="en-BE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DETAILED ASSESSMENTS AND THOUGHTFUL REPORTS</a:t>
          </a:r>
        </a:p>
      </dgm:t>
    </dgm:pt>
    <dgm:pt modelId="{A8595FEF-F365-444E-8C6F-A772C3436CF3}" type="parTrans" cxnId="{9C905187-10C2-44EC-A823-FC9D2B47C045}">
      <dgm:prSet/>
      <dgm:spPr/>
      <dgm:t>
        <a:bodyPr/>
        <a:lstStyle/>
        <a:p>
          <a:endParaRPr lang="en-BE">
            <a:solidFill>
              <a:schemeClr val="tx1"/>
            </a:solidFill>
          </a:endParaRPr>
        </a:p>
      </dgm:t>
    </dgm:pt>
    <dgm:pt modelId="{236268E4-A9CF-4EF9-980B-DE4008F97E34}" type="sibTrans" cxnId="{9C905187-10C2-44EC-A823-FC9D2B47C045}">
      <dgm:prSet/>
      <dgm:spPr/>
      <dgm:t>
        <a:bodyPr/>
        <a:lstStyle/>
        <a:p>
          <a:endParaRPr lang="en-BE">
            <a:solidFill>
              <a:schemeClr val="tx1"/>
            </a:solidFill>
          </a:endParaRPr>
        </a:p>
      </dgm:t>
    </dgm:pt>
    <dgm:pt modelId="{04558197-D2AB-479D-BFFC-05777B0C10C3}">
      <dgm:prSet phldrT="[Text]" custT="1"/>
      <dgm:spPr>
        <a:solidFill>
          <a:schemeClr val="bg1"/>
        </a:solidFill>
        <a:ln w="34925">
          <a:gradFill>
            <a:gsLst>
              <a:gs pos="0">
                <a:srgbClr val="FF000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rgbClr val="00B050"/>
              </a:gs>
              <a:gs pos="33000">
                <a:srgbClr val="C00000">
                  <a:lumMod val="99000"/>
                </a:srgbClr>
              </a:gs>
            </a:gsLst>
            <a:lin ang="5400000" scaled="1"/>
          </a:gradFill>
        </a:ln>
      </dgm:spPr>
      <dgm:t>
        <a:bodyPr/>
        <a:lstStyle/>
        <a:p>
          <a:r>
            <a:rPr lang="it-IT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elvetica" panose="020B0604020202020204" pitchFamily="34" charset="0"/>
              <a:cs typeface="Helvetica" panose="020B0604020202020204" pitchFamily="34" charset="0"/>
            </a:rPr>
            <a:t>O</a:t>
          </a:r>
          <a:r>
            <a:rPr lang="en-BE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elvetica" panose="020B0604020202020204" pitchFamily="34" charset="0"/>
              <a:cs typeface="Helvetica" panose="020B0604020202020204" pitchFamily="34" charset="0"/>
            </a:rPr>
            <a:t>NE-TO-ONE GUIDANCE, MENTORING, EMOTIONAL SUPPORT</a:t>
          </a:r>
        </a:p>
      </dgm:t>
    </dgm:pt>
    <dgm:pt modelId="{B40C746B-7D86-4506-B145-0BCA5A904F63}" type="parTrans" cxnId="{1ED272AE-EE60-449E-A1CD-BAF404964AC7}">
      <dgm:prSet/>
      <dgm:spPr/>
      <dgm:t>
        <a:bodyPr/>
        <a:lstStyle/>
        <a:p>
          <a:endParaRPr lang="en-BE">
            <a:solidFill>
              <a:schemeClr val="tx1"/>
            </a:solidFill>
          </a:endParaRPr>
        </a:p>
      </dgm:t>
    </dgm:pt>
    <dgm:pt modelId="{CEFC39CB-FB3E-4195-A580-2ADB66549470}" type="sibTrans" cxnId="{1ED272AE-EE60-449E-A1CD-BAF404964AC7}">
      <dgm:prSet/>
      <dgm:spPr/>
      <dgm:t>
        <a:bodyPr/>
        <a:lstStyle/>
        <a:p>
          <a:endParaRPr lang="en-BE">
            <a:solidFill>
              <a:schemeClr val="tx1"/>
            </a:solidFill>
          </a:endParaRPr>
        </a:p>
      </dgm:t>
    </dgm:pt>
    <dgm:pt modelId="{061CA22B-078D-4014-8E10-7DC79D5AAFA0}">
      <dgm:prSet custT="1"/>
      <dgm:spPr>
        <a:solidFill>
          <a:schemeClr val="bg1"/>
        </a:solidFill>
        <a:ln w="31750" cmpd="thickThin"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2000">
                <a:srgbClr val="FF0000"/>
              </a:gs>
              <a:gs pos="100000">
                <a:srgbClr val="FFFF00"/>
              </a:gs>
            </a:gsLst>
            <a:lin ang="5400000" scaled="1"/>
          </a:gradFill>
        </a:ln>
      </dgm:spPr>
      <dgm:t>
        <a:bodyPr/>
        <a:lstStyle/>
        <a:p>
          <a:r>
            <a:rPr lang="en-BE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elvetica" panose="020B0604020202020204" pitchFamily="34" charset="0"/>
              <a:cs typeface="Helvetica" panose="020B0604020202020204" pitchFamily="34" charset="0"/>
            </a:rPr>
            <a:t>FREQUENCY OF COMMUNICATION + </a:t>
          </a:r>
          <a:r>
            <a:rPr lang="en-BE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elvetica" panose="020B0604020202020204" pitchFamily="34" charset="0"/>
              <a:cs typeface="Helvetica" panose="020B0604020202020204" pitchFamily="34" charset="0"/>
            </a:rPr>
            <a:t>LONGER INFORMATION EXCHANGES </a:t>
          </a:r>
        </a:p>
      </dgm:t>
    </dgm:pt>
    <dgm:pt modelId="{0CA4F614-494F-45D0-A8BD-3EADF4466E7F}" type="parTrans" cxnId="{96DD9F37-D058-4A43-A2CC-21348D89AFDB}">
      <dgm:prSet/>
      <dgm:spPr/>
      <dgm:t>
        <a:bodyPr/>
        <a:lstStyle/>
        <a:p>
          <a:endParaRPr lang="en-BE">
            <a:solidFill>
              <a:schemeClr val="tx1"/>
            </a:solidFill>
          </a:endParaRPr>
        </a:p>
      </dgm:t>
    </dgm:pt>
    <dgm:pt modelId="{353320AD-68AD-4F37-BF69-CD2D4B0F7A30}" type="sibTrans" cxnId="{96DD9F37-D058-4A43-A2CC-21348D89AFDB}">
      <dgm:prSet/>
      <dgm:spPr/>
      <dgm:t>
        <a:bodyPr/>
        <a:lstStyle/>
        <a:p>
          <a:endParaRPr lang="en-BE">
            <a:solidFill>
              <a:schemeClr val="tx1"/>
            </a:solidFill>
          </a:endParaRPr>
        </a:p>
      </dgm:t>
    </dgm:pt>
    <dgm:pt modelId="{FA137D21-C8F8-4CE0-9124-55B922D70F21}" type="pres">
      <dgm:prSet presAssocID="{85FDBBC2-2441-4C65-AD64-20193B6C94DF}" presName="diagram" presStyleCnt="0">
        <dgm:presLayoutVars>
          <dgm:dir/>
          <dgm:resizeHandles val="exact"/>
        </dgm:presLayoutVars>
      </dgm:prSet>
      <dgm:spPr/>
    </dgm:pt>
    <dgm:pt modelId="{03DA474E-C275-4B3B-B292-5D9C6545A8E8}" type="pres">
      <dgm:prSet presAssocID="{04558197-D2AB-479D-BFFC-05777B0C10C3}" presName="node" presStyleLbl="node1" presStyleIdx="0" presStyleCnt="3" custScaleX="210051" custScaleY="56860" custLinFactNeighborX="0" custLinFactNeighborY="-10565">
        <dgm:presLayoutVars>
          <dgm:bulletEnabled val="1"/>
        </dgm:presLayoutVars>
      </dgm:prSet>
      <dgm:spPr/>
    </dgm:pt>
    <dgm:pt modelId="{8AA46822-BBC9-4D43-A4A3-084084F998AA}" type="pres">
      <dgm:prSet presAssocID="{CEFC39CB-FB3E-4195-A580-2ADB66549470}" presName="sibTrans" presStyleCnt="0"/>
      <dgm:spPr/>
    </dgm:pt>
    <dgm:pt modelId="{516FB03D-2311-438F-9D36-E37F4ABFAF5B}" type="pres">
      <dgm:prSet presAssocID="{F337527E-6CAB-4B51-ADE8-A6A01ED000C2}" presName="node" presStyleLbl="node1" presStyleIdx="1" presStyleCnt="3" custScaleX="210051" custScaleY="59012" custLinFactNeighborY="79305">
        <dgm:presLayoutVars>
          <dgm:bulletEnabled val="1"/>
        </dgm:presLayoutVars>
      </dgm:prSet>
      <dgm:spPr/>
    </dgm:pt>
    <dgm:pt modelId="{3FC1932E-4DF7-4B95-B1A6-FAF193602505}" type="pres">
      <dgm:prSet presAssocID="{236268E4-A9CF-4EF9-980B-DE4008F97E34}" presName="sibTrans" presStyleCnt="0"/>
      <dgm:spPr/>
    </dgm:pt>
    <dgm:pt modelId="{21AF6202-6F9D-493F-B773-4520724A413F}" type="pres">
      <dgm:prSet presAssocID="{061CA22B-078D-4014-8E10-7DC79D5AAFA0}" presName="node" presStyleLbl="node1" presStyleIdx="2" presStyleCnt="3" custScaleX="210051" custScaleY="59057" custLinFactNeighborX="0" custLinFactNeighborY="-79910">
        <dgm:presLayoutVars>
          <dgm:bulletEnabled val="1"/>
        </dgm:presLayoutVars>
      </dgm:prSet>
      <dgm:spPr/>
    </dgm:pt>
  </dgm:ptLst>
  <dgm:cxnLst>
    <dgm:cxn modelId="{96DD9F37-D058-4A43-A2CC-21348D89AFDB}" srcId="{85FDBBC2-2441-4C65-AD64-20193B6C94DF}" destId="{061CA22B-078D-4014-8E10-7DC79D5AAFA0}" srcOrd="2" destOrd="0" parTransId="{0CA4F614-494F-45D0-A8BD-3EADF4466E7F}" sibTransId="{353320AD-68AD-4F37-BF69-CD2D4B0F7A30}"/>
    <dgm:cxn modelId="{03780B65-063B-4720-829E-309FF35D28B1}" type="presOf" srcId="{061CA22B-078D-4014-8E10-7DC79D5AAFA0}" destId="{21AF6202-6F9D-493F-B773-4520724A413F}" srcOrd="0" destOrd="0" presId="urn:microsoft.com/office/officeart/2005/8/layout/default"/>
    <dgm:cxn modelId="{112ABF4D-C4AE-4024-A37C-1725722F68A9}" type="presOf" srcId="{04558197-D2AB-479D-BFFC-05777B0C10C3}" destId="{03DA474E-C275-4B3B-B292-5D9C6545A8E8}" srcOrd="0" destOrd="0" presId="urn:microsoft.com/office/officeart/2005/8/layout/default"/>
    <dgm:cxn modelId="{52A4E57C-8BF8-4CC8-B3E2-1A52B93CBCBA}" type="presOf" srcId="{F337527E-6CAB-4B51-ADE8-A6A01ED000C2}" destId="{516FB03D-2311-438F-9D36-E37F4ABFAF5B}" srcOrd="0" destOrd="0" presId="urn:microsoft.com/office/officeart/2005/8/layout/default"/>
    <dgm:cxn modelId="{9C905187-10C2-44EC-A823-FC9D2B47C045}" srcId="{85FDBBC2-2441-4C65-AD64-20193B6C94DF}" destId="{F337527E-6CAB-4B51-ADE8-A6A01ED000C2}" srcOrd="1" destOrd="0" parTransId="{A8595FEF-F365-444E-8C6F-A772C3436CF3}" sibTransId="{236268E4-A9CF-4EF9-980B-DE4008F97E34}"/>
    <dgm:cxn modelId="{402DC18F-BEFD-4111-921C-F755DC22E078}" type="presOf" srcId="{85FDBBC2-2441-4C65-AD64-20193B6C94DF}" destId="{FA137D21-C8F8-4CE0-9124-55B922D70F21}" srcOrd="0" destOrd="0" presId="urn:microsoft.com/office/officeart/2005/8/layout/default"/>
    <dgm:cxn modelId="{1ED272AE-EE60-449E-A1CD-BAF404964AC7}" srcId="{85FDBBC2-2441-4C65-AD64-20193B6C94DF}" destId="{04558197-D2AB-479D-BFFC-05777B0C10C3}" srcOrd="0" destOrd="0" parTransId="{B40C746B-7D86-4506-B145-0BCA5A904F63}" sibTransId="{CEFC39CB-FB3E-4195-A580-2ADB66549470}"/>
    <dgm:cxn modelId="{0E64B979-A96A-44EB-9D14-2B6D6A938566}" type="presParOf" srcId="{FA137D21-C8F8-4CE0-9124-55B922D70F21}" destId="{03DA474E-C275-4B3B-B292-5D9C6545A8E8}" srcOrd="0" destOrd="0" presId="urn:microsoft.com/office/officeart/2005/8/layout/default"/>
    <dgm:cxn modelId="{D372ECD1-0DDC-42F6-85DC-3A08762367D0}" type="presParOf" srcId="{FA137D21-C8F8-4CE0-9124-55B922D70F21}" destId="{8AA46822-BBC9-4D43-A4A3-084084F998AA}" srcOrd="1" destOrd="0" presId="urn:microsoft.com/office/officeart/2005/8/layout/default"/>
    <dgm:cxn modelId="{75C2DAB0-1698-4B9B-90B0-0A56492BBCA5}" type="presParOf" srcId="{FA137D21-C8F8-4CE0-9124-55B922D70F21}" destId="{516FB03D-2311-438F-9D36-E37F4ABFAF5B}" srcOrd="2" destOrd="0" presId="urn:microsoft.com/office/officeart/2005/8/layout/default"/>
    <dgm:cxn modelId="{DEF27F59-65B5-43E5-B057-E176E66A5A3E}" type="presParOf" srcId="{FA137D21-C8F8-4CE0-9124-55B922D70F21}" destId="{3FC1932E-4DF7-4B95-B1A6-FAF193602505}" srcOrd="3" destOrd="0" presId="urn:microsoft.com/office/officeart/2005/8/layout/default"/>
    <dgm:cxn modelId="{0FDC726F-DA9B-40E7-AC96-55B29900BACE}" type="presParOf" srcId="{FA137D21-C8F8-4CE0-9124-55B922D70F21}" destId="{21AF6202-6F9D-493F-B773-4520724A413F}" srcOrd="4" destOrd="0" presId="urn:microsoft.com/office/officeart/2005/8/layout/default"/>
  </dgm:cxnLst>
  <dgm:bg>
    <a:noFill/>
  </dgm:bg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284481E-66D8-4DDA-A97F-74944C10C17E}" type="doc">
      <dgm:prSet loTypeId="urn:microsoft.com/office/officeart/2005/8/layout/vList2" loCatId="list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en-BE"/>
        </a:p>
      </dgm:t>
    </dgm:pt>
    <dgm:pt modelId="{3CF55016-F2D9-4ED6-BADD-99E9B7CA966F}" type="pres">
      <dgm:prSet presAssocID="{B284481E-66D8-4DDA-A97F-74944C10C17E}" presName="linear" presStyleCnt="0">
        <dgm:presLayoutVars>
          <dgm:animLvl val="lvl"/>
          <dgm:resizeHandles val="exact"/>
        </dgm:presLayoutVars>
      </dgm:prSet>
      <dgm:spPr/>
    </dgm:pt>
  </dgm:ptLst>
  <dgm:cxnLst>
    <dgm:cxn modelId="{DA75C61D-6665-46D6-9C92-639307198A35}" type="presOf" srcId="{B284481E-66D8-4DDA-A97F-74944C10C17E}" destId="{3CF55016-F2D9-4ED6-BADD-99E9B7CA966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5FDBBC2-2441-4C65-AD64-20193B6C94DF}" type="doc">
      <dgm:prSet loTypeId="urn:microsoft.com/office/officeart/2005/8/layout/default" loCatId="list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en-BE"/>
        </a:p>
      </dgm:t>
    </dgm:pt>
    <dgm:pt modelId="{FA137D21-C8F8-4CE0-9124-55B922D70F21}" type="pres">
      <dgm:prSet presAssocID="{85FDBBC2-2441-4C65-AD64-20193B6C94DF}" presName="diagram" presStyleCnt="0">
        <dgm:presLayoutVars>
          <dgm:dir/>
          <dgm:resizeHandles val="exact"/>
        </dgm:presLayoutVars>
      </dgm:prSet>
      <dgm:spPr/>
    </dgm:pt>
  </dgm:ptLst>
  <dgm:cxnLst>
    <dgm:cxn modelId="{402DC18F-BEFD-4111-921C-F755DC22E078}" type="presOf" srcId="{85FDBBC2-2441-4C65-AD64-20193B6C94DF}" destId="{FA137D21-C8F8-4CE0-9124-55B922D70F21}" srcOrd="0" destOrd="0" presId="urn:microsoft.com/office/officeart/2005/8/layout/default"/>
  </dgm:cxnLst>
  <dgm:bg>
    <a:noFill/>
  </dgm:bg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1A60637-084A-4C6A-AFAF-119B82B90490}" type="doc">
      <dgm:prSet loTypeId="urn:microsoft.com/office/officeart/2005/8/layout/process1" loCatId="process" qsTypeId="urn:microsoft.com/office/officeart/2005/8/quickstyle/simple1" qsCatId="simple" csTypeId="urn:microsoft.com/office/officeart/2005/8/colors/accent0_1" csCatId="mainScheme" phldr="1"/>
      <dgm:spPr/>
    </dgm:pt>
    <dgm:pt modelId="{1612360E-1A6B-49D9-8C52-2A76966DA216}">
      <dgm:prSet phldrT="[Text]" custT="1"/>
      <dgm:spPr>
        <a:ln w="38100">
          <a:solidFill>
            <a:srgbClr val="00B050"/>
          </a:solidFill>
        </a:ln>
      </dgm:spPr>
      <dgm:t>
        <a:bodyPr/>
        <a:lstStyle/>
        <a:p>
          <a:r>
            <a:rPr lang="en-BE" sz="2000" b="1" dirty="0">
              <a:solidFill>
                <a:schemeClr val="accent6">
                  <a:lumMod val="5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rPr>
            <a:t>2022 REVISION OF THE BARCELONA TARGETS CALLS FOR A MINIMUM 45% PARTICIPATION</a:t>
          </a:r>
        </a:p>
      </dgm:t>
    </dgm:pt>
    <dgm:pt modelId="{0C8E16DF-1368-40FC-A4CA-EE1E525C0142}" type="parTrans" cxnId="{1AA2BB2D-0438-4ACA-86C5-BC297CA2DE87}">
      <dgm:prSet/>
      <dgm:spPr/>
      <dgm:t>
        <a:bodyPr/>
        <a:lstStyle/>
        <a:p>
          <a:endParaRPr lang="en-BE"/>
        </a:p>
      </dgm:t>
    </dgm:pt>
    <dgm:pt modelId="{F95C2E7D-6488-4AA2-AD1C-3E8C10042644}" type="sibTrans" cxnId="{1AA2BB2D-0438-4ACA-86C5-BC297CA2DE87}">
      <dgm:prSet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endParaRPr lang="en-BE"/>
        </a:p>
      </dgm:t>
    </dgm:pt>
    <dgm:pt modelId="{413AEA83-CA15-4AC9-968F-182550ECC2C1}">
      <dgm:prSet phldrT="[Text]" custT="1"/>
      <dgm:spPr>
        <a:ln w="41275">
          <a:solidFill>
            <a:schemeClr val="accent1">
              <a:lumMod val="50000"/>
            </a:schemeClr>
          </a:solidFill>
        </a:ln>
      </dgm:spPr>
      <dgm:t>
        <a:bodyPr/>
        <a:lstStyle/>
        <a:p>
          <a:pPr algn="ctr"/>
          <a:r>
            <a:rPr lang="en-BE" sz="2000" b="1" dirty="0">
              <a:solidFill>
                <a:schemeClr val="accent5">
                  <a:lumMod val="5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rPr>
            <a:t>RAISING QUALITY WHILE INCREASING PARTICIPATION REQUIRES SIGNIFICANT RESOURCES</a:t>
          </a:r>
        </a:p>
      </dgm:t>
    </dgm:pt>
    <dgm:pt modelId="{4F065528-EE7E-4F0B-84D0-481784685AB7}" type="parTrans" cxnId="{AE8CEA63-4686-40EB-968F-DDB8E1C995A3}">
      <dgm:prSet/>
      <dgm:spPr/>
      <dgm:t>
        <a:bodyPr/>
        <a:lstStyle/>
        <a:p>
          <a:endParaRPr lang="en-BE"/>
        </a:p>
      </dgm:t>
    </dgm:pt>
    <dgm:pt modelId="{613254FD-120F-4CF5-ACE4-E05D1C91FFF1}" type="sibTrans" cxnId="{AE8CEA63-4686-40EB-968F-DDB8E1C995A3}">
      <dgm:prSet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endParaRPr lang="en-BE"/>
        </a:p>
      </dgm:t>
    </dgm:pt>
    <dgm:pt modelId="{B4F4E421-6B43-4C2F-ADC7-886DE861DB10}">
      <dgm:prSet phldrT="[Text]"/>
      <dgm:spPr>
        <a:ln w="38100">
          <a:solidFill>
            <a:srgbClr val="FF0000"/>
          </a:solidFill>
        </a:ln>
      </dgm:spPr>
      <dgm:t>
        <a:bodyPr/>
        <a:lstStyle/>
        <a:p>
          <a:r>
            <a:rPr lang="en-BE" b="1" dirty="0">
              <a:solidFill>
                <a:srgbClr val="FF0000"/>
              </a:solidFill>
            </a:rPr>
            <a:t>RISK THAT NATIONAL/ LOCAL AUTHORITIES MAY TRADE QUALITY FOR COST SAVINGS</a:t>
          </a:r>
        </a:p>
      </dgm:t>
    </dgm:pt>
    <dgm:pt modelId="{DF431DC2-52F0-4396-BF66-DEAF337DD685}" type="parTrans" cxnId="{AFD12442-4D64-4472-AD8B-25D67D84AD5E}">
      <dgm:prSet/>
      <dgm:spPr/>
      <dgm:t>
        <a:bodyPr/>
        <a:lstStyle/>
        <a:p>
          <a:endParaRPr lang="en-BE"/>
        </a:p>
      </dgm:t>
    </dgm:pt>
    <dgm:pt modelId="{2326107E-3850-4E1F-AB34-AAD8B22DDAF0}" type="sibTrans" cxnId="{AFD12442-4D64-4472-AD8B-25D67D84AD5E}">
      <dgm:prSet/>
      <dgm:spPr/>
      <dgm:t>
        <a:bodyPr/>
        <a:lstStyle/>
        <a:p>
          <a:endParaRPr lang="en-BE"/>
        </a:p>
      </dgm:t>
    </dgm:pt>
    <dgm:pt modelId="{2C49540F-CF3B-4123-BBD2-9C55F56F340E}" type="pres">
      <dgm:prSet presAssocID="{E1A60637-084A-4C6A-AFAF-119B82B90490}" presName="Name0" presStyleCnt="0">
        <dgm:presLayoutVars>
          <dgm:dir/>
          <dgm:resizeHandles val="exact"/>
        </dgm:presLayoutVars>
      </dgm:prSet>
      <dgm:spPr/>
    </dgm:pt>
    <dgm:pt modelId="{A796BC1C-5571-4D5F-BECE-327289674887}" type="pres">
      <dgm:prSet presAssocID="{1612360E-1A6B-49D9-8C52-2A76966DA216}" presName="node" presStyleLbl="node1" presStyleIdx="0" presStyleCnt="3" custLinFactNeighborX="2434" custLinFactNeighborY="-2725">
        <dgm:presLayoutVars>
          <dgm:bulletEnabled val="1"/>
        </dgm:presLayoutVars>
      </dgm:prSet>
      <dgm:spPr/>
    </dgm:pt>
    <dgm:pt modelId="{AE746B1E-78D5-4AF1-9734-D00DDE81FAF0}" type="pres">
      <dgm:prSet presAssocID="{F95C2E7D-6488-4AA2-AD1C-3E8C10042644}" presName="sibTrans" presStyleLbl="sibTrans2D1" presStyleIdx="0" presStyleCnt="2" custScaleY="57321"/>
      <dgm:spPr/>
    </dgm:pt>
    <dgm:pt modelId="{DC36D7E4-1337-4198-AD1E-7B8E81C78CB1}" type="pres">
      <dgm:prSet presAssocID="{F95C2E7D-6488-4AA2-AD1C-3E8C10042644}" presName="connectorText" presStyleLbl="sibTrans2D1" presStyleIdx="0" presStyleCnt="2"/>
      <dgm:spPr/>
    </dgm:pt>
    <dgm:pt modelId="{8D46A807-967A-4128-8431-7F03C285EDB8}" type="pres">
      <dgm:prSet presAssocID="{413AEA83-CA15-4AC9-968F-182550ECC2C1}" presName="node" presStyleLbl="node1" presStyleIdx="1" presStyleCnt="3" custLinFactNeighborX="-13899" custLinFactNeighborY="406">
        <dgm:presLayoutVars>
          <dgm:bulletEnabled val="1"/>
        </dgm:presLayoutVars>
      </dgm:prSet>
      <dgm:spPr/>
    </dgm:pt>
    <dgm:pt modelId="{87707B85-8257-4A7D-907D-38A519BC0B39}" type="pres">
      <dgm:prSet presAssocID="{613254FD-120F-4CF5-ACE4-E05D1C91FFF1}" presName="sibTrans" presStyleLbl="sibTrans2D1" presStyleIdx="1" presStyleCnt="2" custScaleY="68609"/>
      <dgm:spPr/>
    </dgm:pt>
    <dgm:pt modelId="{520F1B9B-53EA-44C1-8FD7-2EAE87C83921}" type="pres">
      <dgm:prSet presAssocID="{613254FD-120F-4CF5-ACE4-E05D1C91FFF1}" presName="connectorText" presStyleLbl="sibTrans2D1" presStyleIdx="1" presStyleCnt="2"/>
      <dgm:spPr/>
    </dgm:pt>
    <dgm:pt modelId="{D70AD232-C745-4690-8B76-7B6AFEA36055}" type="pres">
      <dgm:prSet presAssocID="{B4F4E421-6B43-4C2F-ADC7-886DE861DB10}" presName="node" presStyleLbl="node1" presStyleIdx="2" presStyleCnt="3" custLinFactNeighborX="-8266" custLinFactNeighborY="-1528">
        <dgm:presLayoutVars>
          <dgm:bulletEnabled val="1"/>
        </dgm:presLayoutVars>
      </dgm:prSet>
      <dgm:spPr/>
    </dgm:pt>
  </dgm:ptLst>
  <dgm:cxnLst>
    <dgm:cxn modelId="{83606B21-869B-4E73-8EBD-0105E352A3CE}" type="presOf" srcId="{613254FD-120F-4CF5-ACE4-E05D1C91FFF1}" destId="{520F1B9B-53EA-44C1-8FD7-2EAE87C83921}" srcOrd="1" destOrd="0" presId="urn:microsoft.com/office/officeart/2005/8/layout/process1"/>
    <dgm:cxn modelId="{1AA2BB2D-0438-4ACA-86C5-BC297CA2DE87}" srcId="{E1A60637-084A-4C6A-AFAF-119B82B90490}" destId="{1612360E-1A6B-49D9-8C52-2A76966DA216}" srcOrd="0" destOrd="0" parTransId="{0C8E16DF-1368-40FC-A4CA-EE1E525C0142}" sibTransId="{F95C2E7D-6488-4AA2-AD1C-3E8C10042644}"/>
    <dgm:cxn modelId="{AFD12442-4D64-4472-AD8B-25D67D84AD5E}" srcId="{E1A60637-084A-4C6A-AFAF-119B82B90490}" destId="{B4F4E421-6B43-4C2F-ADC7-886DE861DB10}" srcOrd="2" destOrd="0" parTransId="{DF431DC2-52F0-4396-BF66-DEAF337DD685}" sibTransId="{2326107E-3850-4E1F-AB34-AAD8B22DDAF0}"/>
    <dgm:cxn modelId="{AE8CEA63-4686-40EB-968F-DDB8E1C995A3}" srcId="{E1A60637-084A-4C6A-AFAF-119B82B90490}" destId="{413AEA83-CA15-4AC9-968F-182550ECC2C1}" srcOrd="1" destOrd="0" parTransId="{4F065528-EE7E-4F0B-84D0-481784685AB7}" sibTransId="{613254FD-120F-4CF5-ACE4-E05D1C91FFF1}"/>
    <dgm:cxn modelId="{CD79FE44-B5B4-4B28-9FF9-F9E8E13B00E6}" type="presOf" srcId="{F95C2E7D-6488-4AA2-AD1C-3E8C10042644}" destId="{DC36D7E4-1337-4198-AD1E-7B8E81C78CB1}" srcOrd="1" destOrd="0" presId="urn:microsoft.com/office/officeart/2005/8/layout/process1"/>
    <dgm:cxn modelId="{A70BD348-B79C-46E3-AA4E-7BAAF28848D5}" type="presOf" srcId="{E1A60637-084A-4C6A-AFAF-119B82B90490}" destId="{2C49540F-CF3B-4123-BBD2-9C55F56F340E}" srcOrd="0" destOrd="0" presId="urn:microsoft.com/office/officeart/2005/8/layout/process1"/>
    <dgm:cxn modelId="{B0D44881-E1F9-4EBE-A89A-44AC69D06B81}" type="presOf" srcId="{1612360E-1A6B-49D9-8C52-2A76966DA216}" destId="{A796BC1C-5571-4D5F-BECE-327289674887}" srcOrd="0" destOrd="0" presId="urn:microsoft.com/office/officeart/2005/8/layout/process1"/>
    <dgm:cxn modelId="{CD8A4C90-4AC2-4084-89C6-06DA59A1CC64}" type="presOf" srcId="{413AEA83-CA15-4AC9-968F-182550ECC2C1}" destId="{8D46A807-967A-4128-8431-7F03C285EDB8}" srcOrd="0" destOrd="0" presId="urn:microsoft.com/office/officeart/2005/8/layout/process1"/>
    <dgm:cxn modelId="{A1767BCD-176E-4DC9-B02B-29F676358B40}" type="presOf" srcId="{F95C2E7D-6488-4AA2-AD1C-3E8C10042644}" destId="{AE746B1E-78D5-4AF1-9734-D00DDE81FAF0}" srcOrd="0" destOrd="0" presId="urn:microsoft.com/office/officeart/2005/8/layout/process1"/>
    <dgm:cxn modelId="{D22231E3-BC6E-4F22-B7ED-3405ED847301}" type="presOf" srcId="{613254FD-120F-4CF5-ACE4-E05D1C91FFF1}" destId="{87707B85-8257-4A7D-907D-38A519BC0B39}" srcOrd="0" destOrd="0" presId="urn:microsoft.com/office/officeart/2005/8/layout/process1"/>
    <dgm:cxn modelId="{C542C9FD-F114-4955-9D1E-7CDF30809753}" type="presOf" srcId="{B4F4E421-6B43-4C2F-ADC7-886DE861DB10}" destId="{D70AD232-C745-4690-8B76-7B6AFEA36055}" srcOrd="0" destOrd="0" presId="urn:microsoft.com/office/officeart/2005/8/layout/process1"/>
    <dgm:cxn modelId="{97796FCB-5281-42B0-BEAF-5FA31D7DD2A9}" type="presParOf" srcId="{2C49540F-CF3B-4123-BBD2-9C55F56F340E}" destId="{A796BC1C-5571-4D5F-BECE-327289674887}" srcOrd="0" destOrd="0" presId="urn:microsoft.com/office/officeart/2005/8/layout/process1"/>
    <dgm:cxn modelId="{19A347ED-84F5-42B8-B765-CAE76FD057BA}" type="presParOf" srcId="{2C49540F-CF3B-4123-BBD2-9C55F56F340E}" destId="{AE746B1E-78D5-4AF1-9734-D00DDE81FAF0}" srcOrd="1" destOrd="0" presId="urn:microsoft.com/office/officeart/2005/8/layout/process1"/>
    <dgm:cxn modelId="{B4790F6C-6C66-4DAE-A6AD-7A81EC9ECE07}" type="presParOf" srcId="{AE746B1E-78D5-4AF1-9734-D00DDE81FAF0}" destId="{DC36D7E4-1337-4198-AD1E-7B8E81C78CB1}" srcOrd="0" destOrd="0" presId="urn:microsoft.com/office/officeart/2005/8/layout/process1"/>
    <dgm:cxn modelId="{537B1BF8-3877-4732-AA5B-665B8E45737E}" type="presParOf" srcId="{2C49540F-CF3B-4123-BBD2-9C55F56F340E}" destId="{8D46A807-967A-4128-8431-7F03C285EDB8}" srcOrd="2" destOrd="0" presId="urn:microsoft.com/office/officeart/2005/8/layout/process1"/>
    <dgm:cxn modelId="{E49C6229-5E00-46BE-A7CD-F4B576155AC3}" type="presParOf" srcId="{2C49540F-CF3B-4123-BBD2-9C55F56F340E}" destId="{87707B85-8257-4A7D-907D-38A519BC0B39}" srcOrd="3" destOrd="0" presId="urn:microsoft.com/office/officeart/2005/8/layout/process1"/>
    <dgm:cxn modelId="{AC81099A-879D-4466-923D-C9F8F20F7BCB}" type="presParOf" srcId="{87707B85-8257-4A7D-907D-38A519BC0B39}" destId="{520F1B9B-53EA-44C1-8FD7-2EAE87C83921}" srcOrd="0" destOrd="0" presId="urn:microsoft.com/office/officeart/2005/8/layout/process1"/>
    <dgm:cxn modelId="{FE7F0318-1EF3-421F-9694-9A40C9E6B297}" type="presParOf" srcId="{2C49540F-CF3B-4123-BBD2-9C55F56F340E}" destId="{D70AD232-C745-4690-8B76-7B6AFEA36055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4F1861-035A-444C-A090-95B547A496BB}">
      <dsp:nvSpPr>
        <dsp:cNvPr id="0" name=""/>
        <dsp:cNvSpPr/>
      </dsp:nvSpPr>
      <dsp:spPr>
        <a:xfrm rot="733178">
          <a:off x="5725886" y="887868"/>
          <a:ext cx="2351942" cy="2352377"/>
        </a:xfrm>
        <a:prstGeom prst="ellipse">
          <a:avLst/>
        </a:prstGeom>
        <a:gradFill rotWithShape="0">
          <a:gsLst>
            <a:gs pos="56000">
              <a:srgbClr val="7030A0"/>
            </a:gs>
            <a:gs pos="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79F510C-421D-4BD9-8248-1C45D9238921}">
      <dsp:nvSpPr>
        <dsp:cNvPr id="0" name=""/>
        <dsp:cNvSpPr/>
      </dsp:nvSpPr>
      <dsp:spPr>
        <a:xfrm>
          <a:off x="5803978" y="966295"/>
          <a:ext cx="2195759" cy="2195525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BE" sz="1300" b="1" kern="1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anose="020B0604020202020204" pitchFamily="34" charset="0"/>
              <a:cs typeface="Helvetica" panose="020B0604020202020204" pitchFamily="34" charset="0"/>
            </a:rPr>
            <a:t>BROADER DEVELOPMENTAL</a:t>
          </a:r>
          <a:r>
            <a:rPr lang="en-BE" sz="1300" kern="1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anose="020B0604020202020204" pitchFamily="34" charset="0"/>
              <a:cs typeface="Helvetica" panose="020B0604020202020204" pitchFamily="34" charset="0"/>
            </a:rPr>
            <a:t> </a:t>
          </a:r>
          <a:r>
            <a:rPr lang="en-BE" sz="1300" b="1" kern="1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anose="020B0604020202020204" pitchFamily="34" charset="0"/>
              <a:cs typeface="Helvetica" panose="020B0604020202020204" pitchFamily="34" charset="0"/>
            </a:rPr>
            <a:t>OUTCOMES</a:t>
          </a:r>
          <a:endParaRPr lang="en-BE" sz="13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Helvetica" panose="020B0604020202020204" pitchFamily="34" charset="0"/>
            <a:cs typeface="Helvetica" panose="020B0604020202020204" pitchFamily="34" charset="0"/>
          </a:endParaRPr>
        </a:p>
      </dsp:txBody>
      <dsp:txXfrm>
        <a:off x="6117877" y="1280000"/>
        <a:ext cx="1567961" cy="1568114"/>
      </dsp:txXfrm>
    </dsp:sp>
    <dsp:sp modelId="{D743FE28-14C3-4755-BC57-9CCDB1D5EF5B}">
      <dsp:nvSpPr>
        <dsp:cNvPr id="0" name=""/>
        <dsp:cNvSpPr/>
      </dsp:nvSpPr>
      <dsp:spPr>
        <a:xfrm rot="4071787">
          <a:off x="3297918" y="890712"/>
          <a:ext cx="2346277" cy="2346277"/>
        </a:xfrm>
        <a:prstGeom prst="teardrop">
          <a:avLst>
            <a:gd name="adj" fmla="val 100000"/>
          </a:avLst>
        </a:prstGeom>
        <a:gradFill rotWithShape="0">
          <a:gsLst>
            <a:gs pos="0">
              <a:srgbClr val="FF0000"/>
            </a:gs>
            <a:gs pos="50000">
              <a:schemeClr val="accent4">
                <a:hueOff val="5197846"/>
                <a:satOff val="-23984"/>
                <a:lumOff val="883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5197846"/>
                <a:satOff val="-23984"/>
                <a:lumOff val="883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BFB5A81-7082-4909-939A-A9F302A7052D}">
      <dsp:nvSpPr>
        <dsp:cNvPr id="0" name=""/>
        <dsp:cNvSpPr/>
      </dsp:nvSpPr>
      <dsp:spPr>
        <a:xfrm>
          <a:off x="3373178" y="966295"/>
          <a:ext cx="2195759" cy="2195525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5197846"/>
              <a:satOff val="-23984"/>
              <a:lumOff val="883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BE" sz="1600" b="1" kern="1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anose="020B0604020202020204" pitchFamily="34" charset="0"/>
              <a:cs typeface="Helvetica" panose="020B0604020202020204" pitchFamily="34" charset="0"/>
            </a:rPr>
            <a:t>QUALITY INTERACTIONS between children and adults</a:t>
          </a:r>
          <a:endParaRPr lang="en-BE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Helvetica" panose="020B0604020202020204" pitchFamily="34" charset="0"/>
            <a:cs typeface="Helvetica" panose="020B0604020202020204" pitchFamily="34" charset="0"/>
          </a:endParaRPr>
        </a:p>
      </dsp:txBody>
      <dsp:txXfrm>
        <a:off x="3687076" y="1280000"/>
        <a:ext cx="1567961" cy="1568114"/>
      </dsp:txXfrm>
    </dsp:sp>
    <dsp:sp modelId="{61CCAAEC-B4DF-49BE-B9FF-E00D2F1F047D}">
      <dsp:nvSpPr>
        <dsp:cNvPr id="0" name=""/>
        <dsp:cNvSpPr/>
      </dsp:nvSpPr>
      <dsp:spPr>
        <a:xfrm rot="1333633">
          <a:off x="867118" y="908811"/>
          <a:ext cx="2346277" cy="2346277"/>
        </a:xfrm>
        <a:prstGeom prst="teardrop">
          <a:avLst>
            <a:gd name="adj" fmla="val 100000"/>
          </a:avLst>
        </a:prstGeom>
        <a:gradFill rotWithShape="0">
          <a:gsLst>
            <a:gs pos="100000">
              <a:srgbClr val="FFFF00"/>
            </a:gs>
            <a:gs pos="50000">
              <a:schemeClr val="accent4">
                <a:hueOff val="10395692"/>
                <a:satOff val="-47968"/>
                <a:lumOff val="1765"/>
                <a:alphaOff val="0"/>
                <a:lumMod val="105000"/>
                <a:satMod val="103000"/>
                <a:tint val="73000"/>
              </a:schemeClr>
            </a:gs>
            <a:gs pos="0">
              <a:schemeClr val="bg1">
                <a:lumMod val="9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C84A881-BA2D-42A8-8C8A-09FD1D2F3053}">
      <dsp:nvSpPr>
        <dsp:cNvPr id="0" name=""/>
        <dsp:cNvSpPr/>
      </dsp:nvSpPr>
      <dsp:spPr>
        <a:xfrm>
          <a:off x="942378" y="966295"/>
          <a:ext cx="2195759" cy="2195525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10395692"/>
              <a:satOff val="-47968"/>
              <a:lumOff val="176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BE" sz="1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anose="020B0604020202020204" pitchFamily="34" charset="0"/>
              <a:cs typeface="Helvetica" panose="020B0604020202020204" pitchFamily="34" charset="0"/>
            </a:rPr>
            <a:t>STRUCTURAL</a:t>
          </a:r>
          <a:br>
            <a:rPr lang="en-BE" sz="1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anose="020B0604020202020204" pitchFamily="34" charset="0"/>
              <a:cs typeface="Helvetica" panose="020B0604020202020204" pitchFamily="34" charset="0"/>
            </a:rPr>
          </a:br>
          <a:r>
            <a:rPr lang="en-BE" sz="1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anose="020B0604020202020204" pitchFamily="34" charset="0"/>
              <a:cs typeface="Helvetica" panose="020B0604020202020204" pitchFamily="34" charset="0"/>
            </a:rPr>
            <a:t>VARIABLES</a:t>
          </a:r>
        </a:p>
      </dsp:txBody>
      <dsp:txXfrm>
        <a:off x="1256276" y="1280000"/>
        <a:ext cx="1567961" cy="156811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A4BCB3-C430-497B-9AB9-D2010A199DA7}">
      <dsp:nvSpPr>
        <dsp:cNvPr id="0" name=""/>
        <dsp:cNvSpPr/>
      </dsp:nvSpPr>
      <dsp:spPr>
        <a:xfrm>
          <a:off x="578765" y="63429"/>
          <a:ext cx="10937486" cy="109317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BE" sz="1800" i="0" kern="1200" dirty="0">
              <a:latin typeface="Helvetica" panose="020B0604020202020204" pitchFamily="34" charset="0"/>
              <a:cs typeface="Helvetica" panose="020B0604020202020204" pitchFamily="34" charset="0"/>
            </a:rPr>
            <a:t>TO PREVENT THAT THE TARGETS OF RAISING QUALITY AND IMPROVING PARTICIPATION BECOME MUTUALLY EXCLUDENT AND ARE PLAYED AGAINST EACH OTHER:</a:t>
          </a:r>
        </a:p>
      </dsp:txBody>
      <dsp:txXfrm>
        <a:off x="610783" y="95447"/>
        <a:ext cx="10873450" cy="1029136"/>
      </dsp:txXfrm>
    </dsp:sp>
    <dsp:sp modelId="{77E8975A-0B03-49D1-88BD-CA7A0B20CB7E}">
      <dsp:nvSpPr>
        <dsp:cNvPr id="0" name=""/>
        <dsp:cNvSpPr/>
      </dsp:nvSpPr>
      <dsp:spPr>
        <a:xfrm>
          <a:off x="713321" y="1535889"/>
          <a:ext cx="667622" cy="657018"/>
        </a:xfrm>
        <a:prstGeom prst="flowChartConnector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02EA35-BD69-41BC-BDDC-B26903796935}">
      <dsp:nvSpPr>
        <dsp:cNvPr id="0" name=""/>
        <dsp:cNvSpPr/>
      </dsp:nvSpPr>
      <dsp:spPr>
        <a:xfrm>
          <a:off x="1637435" y="1291761"/>
          <a:ext cx="9778723" cy="1093172"/>
        </a:xfrm>
        <a:prstGeom prst="roundRect">
          <a:avLst>
            <a:gd name="adj" fmla="val 166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BE" sz="2000" b="1" kern="1200" dirty="0">
              <a:latin typeface="Helvetica" panose="020B0604020202020204" pitchFamily="34" charset="0"/>
              <a:cs typeface="Helvetica" panose="020B0604020202020204" pitchFamily="34" charset="0"/>
            </a:rPr>
            <a:t>ECEC QUALITY GUIDELINES INCLUDING BINDING MINIMUM STANDARDS </a:t>
          </a:r>
        </a:p>
      </dsp:txBody>
      <dsp:txXfrm>
        <a:off x="1690809" y="1345135"/>
        <a:ext cx="9671975" cy="986424"/>
      </dsp:txXfrm>
    </dsp:sp>
    <dsp:sp modelId="{75D9003E-9392-4BA9-8227-AF7BF4D6FB6A}">
      <dsp:nvSpPr>
        <dsp:cNvPr id="0" name=""/>
        <dsp:cNvSpPr/>
      </dsp:nvSpPr>
      <dsp:spPr>
        <a:xfrm>
          <a:off x="700733" y="2737750"/>
          <a:ext cx="649049" cy="649902"/>
        </a:xfrm>
        <a:prstGeom prst="flowChartConnector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30FBA3-8013-486B-9457-4EA6569D406D}">
      <dsp:nvSpPr>
        <dsp:cNvPr id="0" name=""/>
        <dsp:cNvSpPr/>
      </dsp:nvSpPr>
      <dsp:spPr>
        <a:xfrm>
          <a:off x="1637435" y="2516115"/>
          <a:ext cx="9778723" cy="1093172"/>
        </a:xfrm>
        <a:prstGeom prst="roundRect">
          <a:avLst>
            <a:gd name="adj" fmla="val 166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BE" sz="1800" kern="1200" dirty="0">
              <a:latin typeface="Helvetica" panose="020B0604020202020204" pitchFamily="34" charset="0"/>
              <a:cs typeface="Helvetica" panose="020B0604020202020204" pitchFamily="34" charset="0"/>
            </a:rPr>
            <a:t>ECEC SETTINGS ARE HIGHLY COMPLEX AND INVOLVE MANY PROFESSIONAL ROLES </a:t>
          </a:r>
          <a:br>
            <a:rPr lang="en-BE" sz="1800" kern="1200" dirty="0">
              <a:latin typeface="Helvetica" panose="020B0604020202020204" pitchFamily="34" charset="0"/>
              <a:cs typeface="Helvetica" panose="020B0604020202020204" pitchFamily="34" charset="0"/>
            </a:rPr>
          </a:br>
          <a:r>
            <a:rPr lang="en-BE" sz="2000" b="1" kern="1200" dirty="0">
              <a:latin typeface="Helvetica" panose="020B0604020202020204" pitchFamily="34" charset="0"/>
              <a:cs typeface="Helvetica" panose="020B0604020202020204" pitchFamily="34" charset="0"/>
            </a:rPr>
            <a:t>CS RATIOS SHOULD REFER TO QUALIFIED STAFF ENGAGED IN ‘REGULAR’ EDUCATIONAL ACTIVITES</a:t>
          </a:r>
        </a:p>
      </dsp:txBody>
      <dsp:txXfrm>
        <a:off x="1690809" y="2569489"/>
        <a:ext cx="9671975" cy="986424"/>
      </dsp:txXfrm>
    </dsp:sp>
    <dsp:sp modelId="{4B1C0C6D-9A94-4309-8713-86BFD5F34637}">
      <dsp:nvSpPr>
        <dsp:cNvPr id="0" name=""/>
        <dsp:cNvSpPr/>
      </dsp:nvSpPr>
      <dsp:spPr>
        <a:xfrm>
          <a:off x="678859" y="3953337"/>
          <a:ext cx="692798" cy="667436"/>
        </a:xfrm>
        <a:prstGeom prst="flowChartConnector">
          <a:avLst/>
        </a:prstGeom>
        <a:solidFill>
          <a:srgbClr val="FF0000"/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D3E9E6-A985-422F-9032-E520977FF694}">
      <dsp:nvSpPr>
        <dsp:cNvPr id="0" name=""/>
        <dsp:cNvSpPr/>
      </dsp:nvSpPr>
      <dsp:spPr>
        <a:xfrm>
          <a:off x="1637435" y="3740469"/>
          <a:ext cx="9778723" cy="1093172"/>
        </a:xfrm>
        <a:prstGeom prst="roundRect">
          <a:avLst>
            <a:gd name="adj" fmla="val 166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BE" sz="2000" kern="1200" dirty="0">
              <a:latin typeface="Helvetica" panose="020B0604020202020204" pitchFamily="34" charset="0"/>
              <a:cs typeface="Helvetica" panose="020B0604020202020204" pitchFamily="34" charset="0"/>
            </a:rPr>
            <a:t>ORGANIZATION OF ECEC SETTINGS IN A WAY THAT </a:t>
          </a:r>
          <a:r>
            <a:rPr lang="en-BE" sz="2000" b="1" kern="1200" dirty="0">
              <a:latin typeface="Helvetica" panose="020B0604020202020204" pitchFamily="34" charset="0"/>
              <a:cs typeface="Helvetica" panose="020B0604020202020204" pitchFamily="34" charset="0"/>
            </a:rPr>
            <a:t>FORMALLY</a:t>
          </a:r>
          <a:r>
            <a:rPr lang="en-BE" sz="2000" kern="1200" dirty="0">
              <a:latin typeface="Helvetica" panose="020B0604020202020204" pitchFamily="34" charset="0"/>
              <a:cs typeface="Helvetica" panose="020B0604020202020204" pitchFamily="34" charset="0"/>
            </a:rPr>
            <a:t> </a:t>
          </a:r>
          <a:r>
            <a:rPr lang="en-BE" sz="2000" b="1" kern="1200" dirty="0">
              <a:latin typeface="Helvetica" panose="020B0604020202020204" pitchFamily="34" charset="0"/>
              <a:cs typeface="Helvetica" panose="020B0604020202020204" pitchFamily="34" charset="0"/>
            </a:rPr>
            <a:t>RECOGNIZES THE IMPORTANCE OF (COLLEGIAL) PLANNING ACTIVITIES AND ONE-TO-ONE EXCHANGES WITH FAMILIES</a:t>
          </a:r>
        </a:p>
      </dsp:txBody>
      <dsp:txXfrm>
        <a:off x="1690809" y="3793843"/>
        <a:ext cx="9671975" cy="9864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DCC1A7-960E-4B65-8BB0-BE8AB87CC3F6}">
      <dsp:nvSpPr>
        <dsp:cNvPr id="0" name=""/>
        <dsp:cNvSpPr/>
      </dsp:nvSpPr>
      <dsp:spPr>
        <a:xfrm>
          <a:off x="-4712992" y="-772465"/>
          <a:ext cx="5613772" cy="5613772"/>
        </a:xfrm>
        <a:prstGeom prst="blockArc">
          <a:avLst>
            <a:gd name="adj1" fmla="val 18900000"/>
            <a:gd name="adj2" fmla="val 2700000"/>
            <a:gd name="adj3" fmla="val 385"/>
          </a:avLst>
        </a:pr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9FE1E1-F19A-4108-BB76-28E7EA2DEEAD}">
      <dsp:nvSpPr>
        <dsp:cNvPr id="0" name=""/>
        <dsp:cNvSpPr/>
      </dsp:nvSpPr>
      <dsp:spPr>
        <a:xfrm>
          <a:off x="579327" y="416887"/>
          <a:ext cx="6521713" cy="83377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61809" tIns="43180" rIns="43180" bIns="4318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BE" sz="1700" b="0" i="0" kern="120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elvetica" panose="020B0604020202020204" pitchFamily="34" charset="0"/>
              <a:cs typeface="Helvetica" panose="020B0604020202020204" pitchFamily="34" charset="0"/>
            </a:rPr>
            <a:t>Relationships </a:t>
          </a:r>
          <a:r>
            <a:rPr lang="en-GB" sz="1700" b="0" i="0" kern="120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elvetica" panose="020B0604020202020204" pitchFamily="34" charset="0"/>
              <a:cs typeface="Helvetica" panose="020B0604020202020204" pitchFamily="34" charset="0"/>
            </a:rPr>
            <a:t>that are </a:t>
          </a:r>
          <a:r>
            <a:rPr lang="en-GB" sz="1700" b="1" i="0" kern="120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elvetica" panose="020B0604020202020204" pitchFamily="34" charset="0"/>
              <a:cs typeface="Helvetica" panose="020B0604020202020204" pitchFamily="34" charset="0"/>
            </a:rPr>
            <a:t>warm, sensitive, and receptive</a:t>
          </a:r>
          <a:r>
            <a:rPr lang="en-GB" sz="1700" b="0" i="0" kern="120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elvetica" panose="020B0604020202020204" pitchFamily="34" charset="0"/>
              <a:cs typeface="Helvetica" panose="020B0604020202020204" pitchFamily="34" charset="0"/>
            </a:rPr>
            <a:t>, and combine of care and education into one approach</a:t>
          </a:r>
          <a:endParaRPr lang="en-BE" sz="1700" b="0" kern="1200" cap="none" spc="0" dirty="0">
            <a:ln w="0"/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  <a:latin typeface="Helvetica" panose="020B0604020202020204" pitchFamily="34" charset="0"/>
            <a:cs typeface="Helvetica" panose="020B0604020202020204" pitchFamily="34" charset="0"/>
          </a:endParaRPr>
        </a:p>
      </dsp:txBody>
      <dsp:txXfrm>
        <a:off x="620029" y="457589"/>
        <a:ext cx="6440309" cy="752371"/>
      </dsp:txXfrm>
    </dsp:sp>
    <dsp:sp modelId="{1C3568DA-87A1-4335-AC71-3B2EA388F58F}">
      <dsp:nvSpPr>
        <dsp:cNvPr id="0" name=""/>
        <dsp:cNvSpPr/>
      </dsp:nvSpPr>
      <dsp:spPr>
        <a:xfrm rot="2245276">
          <a:off x="311367" y="556711"/>
          <a:ext cx="535919" cy="554127"/>
        </a:xfrm>
        <a:prstGeom prst="donu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890C7FC7-89C6-4AE8-AFDE-D63ECEE83DC2}">
      <dsp:nvSpPr>
        <dsp:cNvPr id="0" name=""/>
        <dsp:cNvSpPr/>
      </dsp:nvSpPr>
      <dsp:spPr>
        <a:xfrm>
          <a:off x="882405" y="1667551"/>
          <a:ext cx="6218635" cy="833775"/>
        </a:xfrm>
        <a:prstGeom prst="roundRect">
          <a:avLst/>
        </a:prstGeom>
        <a:gradFill rotWithShape="0">
          <a:gsLst>
            <a:gs pos="0">
              <a:schemeClr val="accent2">
                <a:hueOff val="-727682"/>
                <a:satOff val="-41964"/>
                <a:lumOff val="4314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-727682"/>
                <a:satOff val="-41964"/>
                <a:lumOff val="4314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-727682"/>
                <a:satOff val="-41964"/>
                <a:lumOff val="4314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61809" tIns="43180" rIns="43180" bIns="4318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BE" sz="1700" b="0" i="0" kern="120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elvetica" panose="020B0604020202020204" pitchFamily="34" charset="0"/>
              <a:cs typeface="Helvetica" panose="020B0604020202020204" pitchFamily="34" charset="0"/>
            </a:rPr>
            <a:t>P</a:t>
          </a:r>
          <a:r>
            <a:rPr lang="en-GB" sz="1700" b="0" i="0" kern="1200" cap="none" spc="0" dirty="0" err="1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elvetica" panose="020B0604020202020204" pitchFamily="34" charset="0"/>
              <a:cs typeface="Helvetica" panose="020B0604020202020204" pitchFamily="34" charset="0"/>
            </a:rPr>
            <a:t>edagogical</a:t>
          </a:r>
          <a:r>
            <a:rPr lang="en-GB" sz="1700" b="0" i="0" kern="120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elvetica" panose="020B0604020202020204" pitchFamily="34" charset="0"/>
              <a:cs typeface="Helvetica" panose="020B0604020202020204" pitchFamily="34" charset="0"/>
            </a:rPr>
            <a:t> approaches that emphasize observation </a:t>
          </a:r>
          <a:r>
            <a:rPr lang="en-BE" sz="1700" b="0" i="0" kern="120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elvetica" panose="020B0604020202020204" pitchFamily="34" charset="0"/>
              <a:cs typeface="Helvetica" panose="020B0604020202020204" pitchFamily="34" charset="0"/>
            </a:rPr>
            <a:t>+</a:t>
          </a:r>
          <a:r>
            <a:rPr lang="en-GB" sz="1700" b="0" i="0" kern="120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elvetica" panose="020B0604020202020204" pitchFamily="34" charset="0"/>
              <a:cs typeface="Helvetica" panose="020B0604020202020204" pitchFamily="34" charset="0"/>
            </a:rPr>
            <a:t> responsive</a:t>
          </a:r>
          <a:r>
            <a:rPr lang="en-BE" sz="1700" b="0" i="0" kern="120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elvetica" panose="020B0604020202020204" pitchFamily="34" charset="0"/>
              <a:cs typeface="Helvetica" panose="020B0604020202020204" pitchFamily="34" charset="0"/>
            </a:rPr>
            <a:t>ness</a:t>
          </a:r>
          <a:r>
            <a:rPr lang="en-GB" sz="1700" b="0" i="0" kern="120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elvetica" panose="020B0604020202020204" pitchFamily="34" charset="0"/>
              <a:cs typeface="Helvetica" panose="020B0604020202020204" pitchFamily="34" charset="0"/>
            </a:rPr>
            <a:t> to </a:t>
          </a:r>
          <a:r>
            <a:rPr lang="en-BE" sz="1700" b="0" i="0" kern="120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elvetica" panose="020B0604020202020204" pitchFamily="34" charset="0"/>
              <a:cs typeface="Helvetica" panose="020B0604020202020204" pitchFamily="34" charset="0"/>
            </a:rPr>
            <a:t>children’s</a:t>
          </a:r>
          <a:r>
            <a:rPr lang="en-GB" sz="1700" b="0" i="0" kern="120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elvetica" panose="020B0604020202020204" pitchFamily="34" charset="0"/>
              <a:cs typeface="Helvetica" panose="020B0604020202020204" pitchFamily="34" charset="0"/>
            </a:rPr>
            <a:t> signals and </a:t>
          </a:r>
          <a:r>
            <a:rPr lang="en-GB" sz="1700" b="1" i="0" kern="120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elvetica" panose="020B0604020202020204" pitchFamily="34" charset="0"/>
              <a:cs typeface="Helvetica" panose="020B0604020202020204" pitchFamily="34" charset="0"/>
            </a:rPr>
            <a:t>unique needs</a:t>
          </a:r>
          <a:endParaRPr lang="en-BE" sz="1700" b="0" kern="1200" cap="none" spc="0" dirty="0">
            <a:ln w="0"/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  <a:latin typeface="Helvetica" panose="020B0604020202020204" pitchFamily="34" charset="0"/>
            <a:cs typeface="Helvetica" panose="020B0604020202020204" pitchFamily="34" charset="0"/>
          </a:endParaRPr>
        </a:p>
      </dsp:txBody>
      <dsp:txXfrm>
        <a:off x="923107" y="1708253"/>
        <a:ext cx="6137231" cy="752371"/>
      </dsp:txXfrm>
    </dsp:sp>
    <dsp:sp modelId="{0C3E3C39-B491-4638-B535-96FF3C5DA73E}">
      <dsp:nvSpPr>
        <dsp:cNvPr id="0" name=""/>
        <dsp:cNvSpPr/>
      </dsp:nvSpPr>
      <dsp:spPr>
        <a:xfrm rot="4861963">
          <a:off x="593006" y="1812497"/>
          <a:ext cx="578796" cy="543882"/>
        </a:xfrm>
        <a:prstGeom prst="donu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E1285ED6-D84E-46D6-B4CD-F38BBB7B99D5}">
      <dsp:nvSpPr>
        <dsp:cNvPr id="0" name=""/>
        <dsp:cNvSpPr/>
      </dsp:nvSpPr>
      <dsp:spPr>
        <a:xfrm>
          <a:off x="579327" y="2918214"/>
          <a:ext cx="6521713" cy="833775"/>
        </a:xfrm>
        <a:prstGeom prst="roundRect">
          <a:avLst/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61809" tIns="43180" rIns="43180" bIns="4318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BE" sz="1700" b="1" i="0" kern="120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elvetica" panose="020B0604020202020204" pitchFamily="34" charset="0"/>
              <a:cs typeface="Helvetica" panose="020B0604020202020204" pitchFamily="34" charset="0"/>
            </a:rPr>
            <a:t>P</a:t>
          </a:r>
          <a:r>
            <a:rPr lang="en-GB" sz="1700" b="1" i="0" kern="1200" cap="none" spc="0" dirty="0" err="1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elvetica" panose="020B0604020202020204" pitchFamily="34" charset="0"/>
              <a:cs typeface="Helvetica" panose="020B0604020202020204" pitchFamily="34" charset="0"/>
            </a:rPr>
            <a:t>artnerships</a:t>
          </a:r>
          <a:r>
            <a:rPr lang="en-GB" sz="1700" b="0" i="0" kern="120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elvetica" panose="020B0604020202020204" pitchFamily="34" charset="0"/>
              <a:cs typeface="Helvetica" panose="020B0604020202020204" pitchFamily="34" charset="0"/>
            </a:rPr>
            <a:t> between parents/guardians and practitioners</a:t>
          </a:r>
          <a:r>
            <a:rPr lang="en-BE" sz="1700" b="0" i="0" kern="120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elvetica" panose="020B0604020202020204" pitchFamily="34" charset="0"/>
              <a:cs typeface="Helvetica" panose="020B0604020202020204" pitchFamily="34" charset="0"/>
            </a:rPr>
            <a:t> (</a:t>
          </a:r>
          <a:r>
            <a:rPr lang="en-GB" sz="1700" b="0" i="0" kern="120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elvetica" panose="020B0604020202020204" pitchFamily="34" charset="0"/>
              <a:cs typeface="Helvetica" panose="020B0604020202020204" pitchFamily="34" charset="0"/>
            </a:rPr>
            <a:t>both caregivers and management</a:t>
          </a:r>
          <a:r>
            <a:rPr lang="en-BE" sz="1700" b="0" i="0" kern="120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elvetica" panose="020B0604020202020204" pitchFamily="34" charset="0"/>
              <a:cs typeface="Helvetica" panose="020B0604020202020204" pitchFamily="34" charset="0"/>
            </a:rPr>
            <a:t>)</a:t>
          </a:r>
          <a:endParaRPr lang="en-BE" sz="1700" b="1" kern="1200" cap="none" spc="0" dirty="0">
            <a:ln w="0"/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  <a:latin typeface="Helvetica" panose="020B0604020202020204" pitchFamily="34" charset="0"/>
            <a:cs typeface="Helvetica" panose="020B0604020202020204" pitchFamily="34" charset="0"/>
          </a:endParaRPr>
        </a:p>
      </dsp:txBody>
      <dsp:txXfrm>
        <a:off x="620029" y="2958916"/>
        <a:ext cx="6440309" cy="752371"/>
      </dsp:txXfrm>
    </dsp:sp>
    <dsp:sp modelId="{B62F2FE3-0AD6-4B38-A57F-AF80E072D39F}">
      <dsp:nvSpPr>
        <dsp:cNvPr id="0" name=""/>
        <dsp:cNvSpPr/>
      </dsp:nvSpPr>
      <dsp:spPr>
        <a:xfrm>
          <a:off x="277532" y="3025406"/>
          <a:ext cx="603591" cy="619391"/>
        </a:xfrm>
        <a:prstGeom prst="donu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9F2E8B-3D4E-4B9B-ADC3-A1E169729038}">
      <dsp:nvSpPr>
        <dsp:cNvPr id="0" name=""/>
        <dsp:cNvSpPr/>
      </dsp:nvSpPr>
      <dsp:spPr>
        <a:xfrm>
          <a:off x="0" y="439979"/>
          <a:ext cx="6578600" cy="730800"/>
        </a:xfrm>
        <a:prstGeom prst="rect">
          <a:avLst/>
        </a:prstGeom>
        <a:noFill/>
        <a:ln w="6350" cap="flat" cmpd="sng" algn="ctr">
          <a:solidFill>
            <a:srgbClr val="FFFF0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9EF2B2-1DE7-44A3-BF08-F22B9464F3FB}">
      <dsp:nvSpPr>
        <dsp:cNvPr id="0" name=""/>
        <dsp:cNvSpPr/>
      </dsp:nvSpPr>
      <dsp:spPr>
        <a:xfrm>
          <a:off x="328930" y="13900"/>
          <a:ext cx="4270741" cy="854119"/>
        </a:xfrm>
        <a:prstGeom prst="roundRect">
          <a:avLst/>
        </a:prstGeom>
        <a:solidFill>
          <a:schemeClr val="bg1"/>
        </a:solidFill>
        <a:ln w="44450"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36000">
                <a:srgbClr val="FFFF00"/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rgbClr val="C00000"/>
              </a:gs>
            </a:gsLst>
            <a:lin ang="5400000" scaled="1"/>
          </a:gra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4059" tIns="0" rIns="174059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latin typeface="Helvetica" panose="020B0604020202020204" pitchFamily="34" charset="0"/>
              <a:cs typeface="Helvetica" panose="020B0604020202020204" pitchFamily="34" charset="0"/>
            </a:rPr>
            <a:t>EASIER TO ENGAGE CHILDREN WITH MEANINGFUL, SENSITIVE, RESPONSIVE INTERACTIONS</a:t>
          </a:r>
          <a:endParaRPr lang="en-BE" sz="1800" kern="1200" dirty="0">
            <a:latin typeface="Helvetica" panose="020B0604020202020204" pitchFamily="34" charset="0"/>
            <a:cs typeface="Helvetica" panose="020B0604020202020204" pitchFamily="34" charset="0"/>
          </a:endParaRPr>
        </a:p>
      </dsp:txBody>
      <dsp:txXfrm>
        <a:off x="370625" y="55595"/>
        <a:ext cx="4187351" cy="770729"/>
      </dsp:txXfrm>
    </dsp:sp>
    <dsp:sp modelId="{F9E11BEB-16FA-4DA7-86A4-AB340C2533E2}">
      <dsp:nvSpPr>
        <dsp:cNvPr id="0" name=""/>
        <dsp:cNvSpPr/>
      </dsp:nvSpPr>
      <dsp:spPr>
        <a:xfrm>
          <a:off x="0" y="1969174"/>
          <a:ext cx="6578600" cy="730800"/>
        </a:xfrm>
        <a:prstGeom prst="rect">
          <a:avLst/>
        </a:prstGeom>
        <a:noFill/>
        <a:ln w="6350" cap="flat" cmpd="sng" algn="ctr">
          <a:solidFill>
            <a:schemeClr val="accent4">
              <a:hueOff val="5197846"/>
              <a:satOff val="-23984"/>
              <a:lumOff val="883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1C612A-C975-420A-A0FB-B81091EF07F0}">
      <dsp:nvSpPr>
        <dsp:cNvPr id="0" name=""/>
        <dsp:cNvSpPr/>
      </dsp:nvSpPr>
      <dsp:spPr>
        <a:xfrm>
          <a:off x="328930" y="1327379"/>
          <a:ext cx="4437213" cy="1069834"/>
        </a:xfrm>
        <a:prstGeom prst="roundRect">
          <a:avLst/>
        </a:prstGeom>
        <a:solidFill>
          <a:schemeClr val="bg1"/>
        </a:solidFill>
        <a:ln w="38100"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FF0000"/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rgbClr val="00B050"/>
              </a:gs>
            </a:gsLst>
            <a:lin ang="5400000" scaled="1"/>
          </a:gra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4059" tIns="0" rIns="174059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latin typeface="Helvetica" panose="020B0604020202020204" pitchFamily="34" charset="0"/>
              <a:cs typeface="Helvetica" panose="020B0604020202020204" pitchFamily="34" charset="0"/>
            </a:rPr>
            <a:t>SIMPLER TO TAKE ADVANTAGE OF ROUTINE CAREGIVING SITUATIONS, AS OPPORTUNITIES FOR ONE-TO-ONE EXCHANGE</a:t>
          </a:r>
          <a:endParaRPr lang="en-BE" sz="1800" kern="1200" dirty="0">
            <a:latin typeface="Helvetica" panose="020B0604020202020204" pitchFamily="34" charset="0"/>
            <a:cs typeface="Helvetica" panose="020B0604020202020204" pitchFamily="34" charset="0"/>
          </a:endParaRPr>
        </a:p>
      </dsp:txBody>
      <dsp:txXfrm>
        <a:off x="381155" y="1379604"/>
        <a:ext cx="4332763" cy="965384"/>
      </dsp:txXfrm>
    </dsp:sp>
    <dsp:sp modelId="{6B827B52-DB8E-4432-93EA-6AC8A090D0E1}">
      <dsp:nvSpPr>
        <dsp:cNvPr id="0" name=""/>
        <dsp:cNvSpPr/>
      </dsp:nvSpPr>
      <dsp:spPr>
        <a:xfrm>
          <a:off x="0" y="3284614"/>
          <a:ext cx="6578600" cy="730800"/>
        </a:xfrm>
        <a:prstGeom prst="rect">
          <a:avLst/>
        </a:prstGeom>
        <a:noFill/>
        <a:ln w="6350" cap="flat" cmpd="sng" algn="ctr">
          <a:solidFill>
            <a:schemeClr val="accent4">
              <a:hueOff val="10395692"/>
              <a:satOff val="-47968"/>
              <a:lumOff val="176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8C3DE3-4284-4A3C-A837-828463165C4B}">
      <dsp:nvSpPr>
        <dsp:cNvPr id="0" name=""/>
        <dsp:cNvSpPr/>
      </dsp:nvSpPr>
      <dsp:spPr>
        <a:xfrm>
          <a:off x="328930" y="2856574"/>
          <a:ext cx="4605020" cy="856080"/>
        </a:xfrm>
        <a:prstGeom prst="roundRect">
          <a:avLst/>
        </a:prstGeom>
        <a:solidFill>
          <a:schemeClr val="bg1"/>
        </a:solidFill>
        <a:ln w="31750">
          <a:solidFill>
            <a:srgbClr val="FF0000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4059" tIns="0" rIns="174059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BE" sz="1800" kern="1200" dirty="0">
              <a:latin typeface="Helvetica" panose="020B0604020202020204" pitchFamily="34" charset="0"/>
              <a:cs typeface="Helvetica" panose="020B0604020202020204" pitchFamily="34" charset="0"/>
            </a:rPr>
            <a:t>BETTER STAFF WORKING CONDITIONS, RESULTING IN LOWER TURNOVER RATES</a:t>
          </a:r>
        </a:p>
      </dsp:txBody>
      <dsp:txXfrm>
        <a:off x="370720" y="2898364"/>
        <a:ext cx="4521440" cy="7725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23B02C-9A77-41C7-95E6-DB5EB1722B6C}">
      <dsp:nvSpPr>
        <dsp:cNvPr id="0" name=""/>
        <dsp:cNvSpPr/>
      </dsp:nvSpPr>
      <dsp:spPr>
        <a:xfrm>
          <a:off x="0" y="0"/>
          <a:ext cx="5090631" cy="1069453"/>
        </a:xfrm>
        <a:prstGeom prst="roundRect">
          <a:avLst/>
        </a:prstGeom>
        <a:solidFill>
          <a:schemeClr val="bg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BE" sz="2800" kern="1200" dirty="0"/>
            <a:t>OPPORTUNITIES FOR ONE-TO-ONE SUPPORT</a:t>
          </a:r>
        </a:p>
      </dsp:txBody>
      <dsp:txXfrm>
        <a:off x="52206" y="52206"/>
        <a:ext cx="4986219" cy="965041"/>
      </dsp:txXfrm>
    </dsp:sp>
    <dsp:sp modelId="{E68516F7-E051-4CF9-97ED-C125628EC9C9}">
      <dsp:nvSpPr>
        <dsp:cNvPr id="0" name=""/>
        <dsp:cNvSpPr/>
      </dsp:nvSpPr>
      <dsp:spPr>
        <a:xfrm>
          <a:off x="0" y="1543979"/>
          <a:ext cx="6762173" cy="1069453"/>
        </a:xfrm>
        <a:prstGeom prst="roundRect">
          <a:avLst/>
        </a:prstGeom>
        <a:solidFill>
          <a:schemeClr val="bg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BE" sz="2800" kern="1200" dirty="0">
              <a:latin typeface="Helvetica" panose="020B0604020202020204" pitchFamily="34" charset="0"/>
              <a:cs typeface="Helvetica" panose="020B0604020202020204" pitchFamily="34" charset="0"/>
            </a:rPr>
            <a:t>MORE TIME TO PLAN ADAPTED, CONTEXTUALISED ACTIVITIES</a:t>
          </a:r>
        </a:p>
      </dsp:txBody>
      <dsp:txXfrm>
        <a:off x="52206" y="1596185"/>
        <a:ext cx="6657761" cy="965041"/>
      </dsp:txXfrm>
    </dsp:sp>
    <dsp:sp modelId="{DB8612C5-209D-4F99-BA64-BA72C633C76C}">
      <dsp:nvSpPr>
        <dsp:cNvPr id="0" name=""/>
        <dsp:cNvSpPr/>
      </dsp:nvSpPr>
      <dsp:spPr>
        <a:xfrm>
          <a:off x="0" y="2986886"/>
          <a:ext cx="6762173" cy="1167682"/>
        </a:xfrm>
        <a:prstGeom prst="roundRect">
          <a:avLst/>
        </a:prstGeom>
        <a:solidFill>
          <a:schemeClr val="bg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BE" sz="2500" kern="1200" dirty="0"/>
            <a:t>GREATER ROOM FOR WORKING WITH FAMILIES TO DEVELOP WELL-ADJUSTED PRACTICES</a:t>
          </a:r>
        </a:p>
      </dsp:txBody>
      <dsp:txXfrm>
        <a:off x="57002" y="3043888"/>
        <a:ext cx="6648169" cy="1053678"/>
      </dsp:txXfrm>
    </dsp:sp>
    <dsp:sp modelId="{797AF7AE-8D25-4C76-B605-AF10A25A294F}">
      <dsp:nvSpPr>
        <dsp:cNvPr id="0" name=""/>
        <dsp:cNvSpPr/>
      </dsp:nvSpPr>
      <dsp:spPr>
        <a:xfrm>
          <a:off x="0" y="3730006"/>
          <a:ext cx="6762173" cy="4305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4699" tIns="31750" rIns="177800" bIns="3175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BE" sz="2000" kern="1200" dirty="0"/>
        </a:p>
      </dsp:txBody>
      <dsp:txXfrm>
        <a:off x="0" y="3730006"/>
        <a:ext cx="6762173" cy="43056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DA474E-C275-4B3B-B292-5D9C6545A8E8}">
      <dsp:nvSpPr>
        <dsp:cNvPr id="0" name=""/>
        <dsp:cNvSpPr/>
      </dsp:nvSpPr>
      <dsp:spPr>
        <a:xfrm>
          <a:off x="4" y="0"/>
          <a:ext cx="6641202" cy="1078648"/>
        </a:xfrm>
        <a:prstGeom prst="rect">
          <a:avLst/>
        </a:prstGeom>
        <a:solidFill>
          <a:schemeClr val="bg1"/>
        </a:solidFill>
        <a:ln w="34925">
          <a:gradFill>
            <a:gsLst>
              <a:gs pos="0">
                <a:srgbClr val="FF000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rgbClr val="00B050"/>
              </a:gs>
              <a:gs pos="33000">
                <a:srgbClr val="C00000">
                  <a:lumMod val="99000"/>
                </a:srgbClr>
              </a:gs>
            </a:gsLst>
            <a:lin ang="5400000" scaled="1"/>
          </a:gra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elvetica" panose="020B0604020202020204" pitchFamily="34" charset="0"/>
              <a:cs typeface="Helvetica" panose="020B0604020202020204" pitchFamily="34" charset="0"/>
            </a:rPr>
            <a:t>O</a:t>
          </a:r>
          <a:r>
            <a:rPr lang="en-BE" sz="24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elvetica" panose="020B0604020202020204" pitchFamily="34" charset="0"/>
              <a:cs typeface="Helvetica" panose="020B0604020202020204" pitchFamily="34" charset="0"/>
            </a:rPr>
            <a:t>NE-TO-ONE GUIDANCE, MENTORING, EMOTIONAL SUPPORT</a:t>
          </a:r>
        </a:p>
      </dsp:txBody>
      <dsp:txXfrm>
        <a:off x="4" y="0"/>
        <a:ext cx="6641202" cy="1078648"/>
      </dsp:txXfrm>
    </dsp:sp>
    <dsp:sp modelId="{516FB03D-2311-438F-9D36-E37F4ABFAF5B}">
      <dsp:nvSpPr>
        <dsp:cNvPr id="0" name=""/>
        <dsp:cNvSpPr/>
      </dsp:nvSpPr>
      <dsp:spPr>
        <a:xfrm>
          <a:off x="4" y="3086391"/>
          <a:ext cx="6641202" cy="1119472"/>
        </a:xfrm>
        <a:prstGeom prst="rect">
          <a:avLst/>
        </a:prstGeom>
        <a:solidFill>
          <a:schemeClr val="bg1"/>
        </a:solidFill>
        <a:ln w="31750">
          <a:gradFill>
            <a:gsLst>
              <a:gs pos="0">
                <a:srgbClr val="7030A0"/>
              </a:gs>
              <a:gs pos="48000">
                <a:schemeClr val="accent1">
                  <a:lumMod val="45000"/>
                  <a:lumOff val="55000"/>
                </a:schemeClr>
              </a:gs>
              <a:gs pos="100000">
                <a:schemeClr val="bg1"/>
              </a:gs>
              <a:gs pos="27000">
                <a:schemeClr val="accent2">
                  <a:lumMod val="75000"/>
                </a:schemeClr>
              </a:gs>
            </a:gsLst>
            <a:lin ang="5400000" scaled="1"/>
          </a:gra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BE" sz="31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DETAILED ASSESSMENTS AND THOUGHTFUL REPORTS</a:t>
          </a:r>
        </a:p>
      </dsp:txBody>
      <dsp:txXfrm>
        <a:off x="4" y="3086391"/>
        <a:ext cx="6641202" cy="1119472"/>
      </dsp:txXfrm>
    </dsp:sp>
    <dsp:sp modelId="{21AF6202-6F9D-493F-B773-4520724A413F}">
      <dsp:nvSpPr>
        <dsp:cNvPr id="0" name=""/>
        <dsp:cNvSpPr/>
      </dsp:nvSpPr>
      <dsp:spPr>
        <a:xfrm>
          <a:off x="4" y="1501686"/>
          <a:ext cx="6641202" cy="1120326"/>
        </a:xfrm>
        <a:prstGeom prst="rect">
          <a:avLst/>
        </a:prstGeom>
        <a:solidFill>
          <a:schemeClr val="bg1"/>
        </a:solidFill>
        <a:ln w="31750" cmpd="thickThin"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2000">
                <a:srgbClr val="FF0000"/>
              </a:gs>
              <a:gs pos="100000">
                <a:srgbClr val="FFFF00"/>
              </a:gs>
            </a:gsLst>
            <a:lin ang="5400000" scaled="1"/>
          </a:gra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BE" sz="28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elvetica" panose="020B0604020202020204" pitchFamily="34" charset="0"/>
              <a:cs typeface="Helvetica" panose="020B0604020202020204" pitchFamily="34" charset="0"/>
            </a:rPr>
            <a:t>FREQUENCY OF COMMUNICATION + </a:t>
          </a:r>
          <a:r>
            <a:rPr lang="en-BE" sz="24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elvetica" panose="020B0604020202020204" pitchFamily="34" charset="0"/>
              <a:cs typeface="Helvetica" panose="020B0604020202020204" pitchFamily="34" charset="0"/>
            </a:rPr>
            <a:t>LONGER INFORMATION EXCHANGES </a:t>
          </a:r>
        </a:p>
      </dsp:txBody>
      <dsp:txXfrm>
        <a:off x="4" y="1501686"/>
        <a:ext cx="6641202" cy="112032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96BC1C-5571-4D5F-BECE-327289674887}">
      <dsp:nvSpPr>
        <dsp:cNvPr id="0" name=""/>
        <dsp:cNvSpPr/>
      </dsp:nvSpPr>
      <dsp:spPr>
        <a:xfrm>
          <a:off x="41564" y="222851"/>
          <a:ext cx="3177304" cy="190638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rgbClr val="00B05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BE" sz="2000" b="1" kern="1200" dirty="0">
              <a:solidFill>
                <a:schemeClr val="accent6">
                  <a:lumMod val="5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rPr>
            <a:t>2022 REVISION OF THE BARCELONA TARGETS CALLS FOR A MINIMUM 45% PARTICIPATION</a:t>
          </a:r>
        </a:p>
      </dsp:txBody>
      <dsp:txXfrm>
        <a:off x="97400" y="278687"/>
        <a:ext cx="3065632" cy="1794710"/>
      </dsp:txXfrm>
    </dsp:sp>
    <dsp:sp modelId="{AE746B1E-78D5-4AF1-9734-D00DDE81FAF0}">
      <dsp:nvSpPr>
        <dsp:cNvPr id="0" name=""/>
        <dsp:cNvSpPr/>
      </dsp:nvSpPr>
      <dsp:spPr>
        <a:xfrm rot="48385">
          <a:off x="3484676" y="980275"/>
          <a:ext cx="563627" cy="451673"/>
        </a:xfrm>
        <a:prstGeom prst="rightArrow">
          <a:avLst>
            <a:gd name="adj1" fmla="val 60000"/>
            <a:gd name="adj2" fmla="val 50000"/>
          </a:avLst>
        </a:prstGeom>
        <a:solidFill>
          <a:schemeClr val="bg1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BE" sz="1900" kern="1200"/>
        </a:p>
      </dsp:txBody>
      <dsp:txXfrm>
        <a:off x="3484683" y="1069656"/>
        <a:ext cx="428125" cy="271003"/>
      </dsp:txXfrm>
    </dsp:sp>
    <dsp:sp modelId="{8D46A807-967A-4128-8431-7F03C285EDB8}">
      <dsp:nvSpPr>
        <dsp:cNvPr id="0" name=""/>
        <dsp:cNvSpPr/>
      </dsp:nvSpPr>
      <dsp:spPr>
        <a:xfrm>
          <a:off x="4282211" y="282540"/>
          <a:ext cx="3177304" cy="190638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1275" cap="flat" cmpd="sng" algn="ctr">
          <a:solidFill>
            <a:schemeClr val="accent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BE" sz="2000" b="1" kern="1200" dirty="0">
              <a:solidFill>
                <a:schemeClr val="accent5">
                  <a:lumMod val="5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rPr>
            <a:t>RAISING QUALITY WHILE INCREASING PARTICIPATION REQUIRES SIGNIFICANT RESOURCES</a:t>
          </a:r>
        </a:p>
      </dsp:txBody>
      <dsp:txXfrm>
        <a:off x="4338047" y="338376"/>
        <a:ext cx="3065632" cy="1794710"/>
      </dsp:txXfrm>
    </dsp:sp>
    <dsp:sp modelId="{87707B85-8257-4A7D-907D-38A519BC0B39}">
      <dsp:nvSpPr>
        <dsp:cNvPr id="0" name=""/>
        <dsp:cNvSpPr/>
      </dsp:nvSpPr>
      <dsp:spPr>
        <a:xfrm rot="21571958">
          <a:off x="7795132" y="946823"/>
          <a:ext cx="711555" cy="540619"/>
        </a:xfrm>
        <a:prstGeom prst="rightArrow">
          <a:avLst>
            <a:gd name="adj1" fmla="val 60000"/>
            <a:gd name="adj2" fmla="val 50000"/>
          </a:avLst>
        </a:prstGeom>
        <a:solidFill>
          <a:schemeClr val="bg1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BE" sz="1900" kern="1200"/>
        </a:p>
      </dsp:txBody>
      <dsp:txXfrm>
        <a:off x="7795135" y="1055608"/>
        <a:ext cx="549369" cy="324371"/>
      </dsp:txXfrm>
    </dsp:sp>
    <dsp:sp modelId="{D70AD232-C745-4690-8B76-7B6AFEA36055}">
      <dsp:nvSpPr>
        <dsp:cNvPr id="0" name=""/>
        <dsp:cNvSpPr/>
      </dsp:nvSpPr>
      <dsp:spPr>
        <a:xfrm>
          <a:off x="8802028" y="245671"/>
          <a:ext cx="3177304" cy="190638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rgbClr val="FF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BE" sz="2400" b="1" kern="1200" dirty="0">
              <a:solidFill>
                <a:srgbClr val="FF0000"/>
              </a:solidFill>
            </a:rPr>
            <a:t>RISK THAT NATIONAL/ LOCAL AUTHORITIES MAY TRADE QUALITY FOR COST SAVINGS</a:t>
          </a:r>
        </a:p>
      </dsp:txBody>
      <dsp:txXfrm>
        <a:off x="8857864" y="301507"/>
        <a:ext cx="3065632" cy="17947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CircleProcess">
  <dgm:title val="Circle Process"/>
  <dgm:desc val="Use to show sequential steps in a process. Limited to eleven Level 1 shapes with an unlimited number of Level 2 shapes. Works best with small amounts of text. Unused text does not appear, but remains available if you switch layouts."/>
  <dgm:catLst>
    <dgm:cat type="process" pri="8500"/>
    <dgm:cat type="officeonline" pri="85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11"/>
      <dgm:chPref val="1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5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Parent2" refType="w" fact="0.6249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l" for="ch" forName="Parent1" refType="w" fact="0.1597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l" for="ch" forName="Accent2" refType="w" fact="0.5498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l" for="ch" forName="ParentBackground2" refType="w" fact="0.5648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l" for="ch" forName="Child2" refType="w" fact="0.5648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l" for="ch" forName="Accent1" refType="w" fact="-0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l" for="ch" forName="ParentBackground1" refType="w" fact="0.0997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l" for="ch" forName="Child1" refType="w" fact="0.0997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6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Parent3" refType="w" fact="0.744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l" for="ch" forName="Parent2" refType="w" fact="0.426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l" for="ch" forName="Parent1" refType="w" fact="0.109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l" for="ch" forName="Accent3" refType="w" fact="0.6928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l" for="ch" forName="ParentBackground3" refType="w" fact="0.703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l" for="ch" forName="Child3" refType="w" fact="0.703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l" for="ch" forName="Accent2" refType="w" fact="0.3122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l" for="ch" forName="ParentBackground2" refType="w" fact="0.385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l" for="ch" forName="Child2" refType="w" fact="0.385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l" for="ch" forName="Accent1" refType="w" fact="-0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l" for="ch" forName="ParentBackground1" refType="w" fact="0.068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l" for="ch" forName="Child1" refType="w" fact="0.068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7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Parent4" refType="w" fact="0.8057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l" for="ch" forName="Parent3" refType="w" fact="0.5647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l" for="ch" forName="Parent2" refType="w" fact="0.3237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l" for="ch" forName="Parent1" refType="w" fact="0.0827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l" for="ch" forName="Accent4" refType="w" fact="0.7668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l" for="ch" forName="ParentBackground4" refType="w" fact="0.7746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l" for="ch" forName="Child4" refType="w" fact="0.7746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l" for="ch" forName="Accent3" refType="w" fact="0.476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l" for="ch" forName="ParentBackground3" refType="w" fact="0.5336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l" for="ch" forName="Child3" refType="w" fact="0.5336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l" for="ch" forName="Accent2" refType="w" fact="0.236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l" for="ch" forName="ParentBackground2" refType="w" fact="0.2926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l" for="ch" forName="Child2" refType="w" fact="0.2926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l" for="ch" forName="Accent1" refType="w" fact="-0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l" for="ch" forName="ParentBackground1" refType="w" fact="0.0516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l" for="ch" forName="Child1" refType="w" fact="0.0516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8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Parent5" refType="w" fact="0.8434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l" for="ch" forName="Parent4" refType="w" fact="0.6492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l" for="ch" forName="Parent3" refType="w" fact="0.45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l" for="ch" forName="Parent2" refType="w" fact="0.2609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l" for="ch" forName="Parent1" refType="w" fact="0.0667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l" for="ch" forName="Accent5" refType="w" fact="0.8121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l" for="ch" forName="ParentBackground5" refType="w" fact="0.8183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l" for="ch" forName="Child5" refType="w" fact="0.8183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l" for="ch" forName="Accent4" refType="w" fact="0.5789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l" for="ch" forName="ParentBackground4" refType="w" fact="0.6242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l" for="ch" forName="Child4" refType="w" fact="0.6242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l" for="ch" forName="Accent3" refType="w" fact="0.3848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l" for="ch" forName="ParentBackground3" refType="w" fact="0.43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l" for="ch" forName="Child3" refType="w" fact="0.43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l" for="ch" forName="Accent2" refType="w" fact="0.1906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l" for="ch" forName="ParentBackground2" refType="w" fact="0.2358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l" for="ch" forName="Child2" refType="w" fact="0.2358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l" for="ch" forName="Accent1" refType="w" fact="-0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l" for="ch" forName="ParentBackground1" refType="w" fact="0.0416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l" for="ch" forName="Child1" refType="w" fact="0.0416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9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Parent6" refType="w" fact="0.8689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l" for="ch" forName="Parent5" refType="w" fact="0.7063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l" for="ch" forName="Parent4" refType="w" fact="0.5437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l" for="ch" forName="Parent3" refType="w" fact="0.381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l" for="ch" forName="Parent2" refType="w" fact="0.2184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l" for="ch" forName="Parent1" refType="w" fact="0.0558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l" for="ch" forName="Accent6" refType="w" fact="0.8426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l" for="ch" forName="ParentBackground6" refType="w" fact="0.8479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l" for="ch" forName="Child6" refType="w" fact="0.8479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l" for="ch" forName="Accent5" refType="w" fact="0.6474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l" for="ch" forName="ParentBackground5" refType="w" fact="0.6853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l" for="ch" forName="Child5" refType="w" fact="0.6853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l" for="ch" forName="Accent4" refType="w" fact="0.4848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l" for="ch" forName="ParentBackground4" refType="w" fact="0.5227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l" for="ch" forName="Child4" refType="w" fact="0.5227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l" for="ch" forName="Accent3" refType="w" fact="0.3222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l" for="ch" forName="ParentBackground3" refType="w" fact="0.3601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l" for="ch" forName="Child3" refType="w" fact="0.3601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l" for="ch" forName="Accent2" refType="w" fact="0.1596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l" for="ch" forName="ParentBackground2" refType="w" fact="0.197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l" for="ch" forName="Child2" refType="w" fact="0.197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l" for="ch" forName="Accent1" refType="w" fact="-0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l" for="ch" forName="ParentBackground1" refType="w" fact="0.0348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l" for="ch" forName="Child1" refType="w" fact="0.0348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10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Parent7" refType="w" fact="0.8872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l" for="ch" forName="Parent6" refType="w" fact="0.7473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l" for="ch" forName="Parent5" refType="w" fact="0.607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l" for="ch" forName="Parent4" refType="w" fact="0.4676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l" for="ch" forName="Parent3" refType="w" fact="0.3277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l" for="ch" forName="Parent2" refType="w" fact="0.1879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l" for="ch" forName="Parent1" refType="w" fact="0.048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l" for="ch" forName="Accent7" refType="w" fact="0.8646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l" for="ch" forName="ParentBackground7" refType="w" fact="0.8692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l" for="ch" forName="Child7" refType="w" fact="0.8692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l" for="ch" forName="Accent6" refType="w" fact="0.6967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l" for="ch" forName="ParentBackground6" refType="w" fact="0.7293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l" for="ch" forName="Child6" refType="w" fact="0.7293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l" for="ch" forName="Accent5" refType="w" fact="0.5569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l" for="ch" forName="ParentBackground5" refType="w" fact="0.5894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l" for="ch" forName="Child5" refType="w" fact="0.5894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l" for="ch" forName="Accent4" refType="w" fact="0.417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l" for="ch" forName="ParentBackground4" refType="w" fact="0.4496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l" for="ch" forName="Child4" refType="w" fact="0.4496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l" for="ch" forName="Accent3" refType="w" fact="0.2771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l" for="ch" forName="ParentBackground3" refType="w" fact="0.3097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l" for="ch" forName="Child3" refType="w" fact="0.3097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l" for="ch" forName="Accent2" refType="w" fact="0.1373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l" for="ch" forName="ParentBackground2" refType="w" fact="0.1698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l" for="ch" forName="Child2" refType="w" fact="0.1698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l" for="ch" forName="Accent1" refType="w" fact="-0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l" for="ch" forName="ParentBackground1" refType="w" fact="0.03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l" for="ch" forName="Child1" refType="w" fact="0.03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11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l" for="ch" forName="Parent8" refType="w" fact="0.901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l" for="ch" forName="Parent7" refType="w" fact="0.7783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l" for="ch" forName="Parent6" refType="w" fact="0.6556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l" for="ch" forName="Parent5" refType="w" fact="0.5329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l" for="ch" forName="Parent4" refType="w" fact="0.4102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l" for="ch" forName="Parent3" refType="w" fact="0.287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l" for="ch" forName="Parent2" refType="w" fact="0.1648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l" for="ch" forName="Parent1" refType="w" fact="0.0421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l" for="ch" forName="Accent8" refType="w" fact="0.8813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l" for="ch" forName="ParentBackground8" refType="w" fact="0.8852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l" for="ch" forName="Child8" refType="w" fact="0.8852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l" for="ch" forName="Accent7" refType="w" fact="0.7339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l" for="ch" forName="ParentBackground7" refType="w" fact="0.762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l" for="ch" forName="Child7" refType="w" fact="0.762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l" for="ch" forName="Accent6" refType="w" fact="0.6112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l" for="ch" forName="ParentBackground6" refType="w" fact="0.6398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l" for="ch" forName="Child6" refType="w" fact="0.6398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l" for="ch" forName="Accent5" refType="w" fact="0.488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l" for="ch" forName="ParentBackground5" refType="w" fact="0.5171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l" for="ch" forName="Child5" refType="w" fact="0.5171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l" for="ch" forName="Accent4" refType="w" fact="0.3658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l" for="ch" forName="ParentBackground4" refType="w" fact="0.3944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l" for="ch" forName="Child4" refType="w" fact="0.3944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l" for="ch" forName="Accent3" refType="w" fact="0.2431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l" for="ch" forName="ParentBackground3" refType="w" fact="0.2717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l" for="ch" forName="Child3" refType="w" fact="0.2717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l" for="ch" forName="Accent2" refType="w" fact="0.1204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l" for="ch" forName="ParentBackground2" refType="w" fact="0.149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l" for="ch" forName="Child2" refType="w" fact="0.149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l" for="ch" forName="Accent1" refType="w" fact="-0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l" for="ch" forName="ParentBackground1" refType="w" fact="0.0263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l" for="ch" forName="Child1" refType="w" fact="0.0263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12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l" for="ch" forName="Parent9" refType="w" fact="0.9119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l" for="ch" forName="Parent8" refType="w" fact="0.8026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l" for="ch" forName="Parent7" refType="w" fact="0.6933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l" for="ch" forName="Parent6" refType="w" fact="0.584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l" for="ch" forName="Parent5" refType="w" fact="0.4747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l" for="ch" forName="Parent4" refType="w" fact="0.3654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l" for="ch" forName="Parent3" refType="w" fact="0.2561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l" for="ch" forName="Parent2" refType="w" fact="0.1468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l" for="ch" forName="Parent1" refType="w" fact="0.037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l" for="ch" forName="Accent9" refType="w" fact="0.8942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l" for="ch" forName="ParentBackground9" refType="w" fact="0.8978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l" for="ch" forName="Child9" refType="w" fact="0.8978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l" for="ch" forName="Accent8" refType="w" fact="0.763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l" for="ch" forName="ParentBackground8" refType="w" fact="0.788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l" for="ch" forName="Child8" refType="w" fact="0.788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l" for="ch" forName="Accent7" refType="w" fact="0.6538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l" for="ch" forName="ParentBackground7" refType="w" fact="0.6792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l" for="ch" forName="Child7" refType="w" fact="0.6792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l" for="ch" forName="Accent6" refType="w" fact="0.544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l" for="ch" forName="ParentBackground6" refType="w" fact="0.5699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l" for="ch" forName="Child6" refType="w" fact="0.5699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l" for="ch" forName="Accent5" refType="w" fact="0.4352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l" for="ch" forName="ParentBackground5" refType="w" fact="0.4606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l" for="ch" forName="Child5" refType="w" fact="0.4606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l" for="ch" forName="Accent4" refType="w" fact="0.3259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l" for="ch" forName="ParentBackground4" refType="w" fact="0.3513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l" for="ch" forName="Child4" refType="w" fact="0.3513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l" for="ch" forName="Accent3" refType="w" fact="0.2166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l" for="ch" forName="ParentBackground3" refType="w" fact="0.242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l" for="ch" forName="Child3" refType="w" fact="0.242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l" for="ch" forName="Accent2" refType="w" fact="0.1073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l" for="ch" forName="ParentBackground2" refType="w" fact="0.1327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l" for="ch" forName="Child2" refType="w" fact="0.1327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l" for="ch" forName="Accent1" refType="w" fact="-0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l" for="ch" forName="ParentBackground1" refType="w" fact="0.0234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l" for="ch" forName="Child1" refType="w" fact="0.0234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13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l" for="ch" forName="Parent10" refType="w" fact="0.920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l" for="ch" forName="Parent9" refType="w" fact="0.822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l" for="ch" forName="Parent8" refType="w" fact="0.723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l" for="ch" forName="Parent7" refType="w" fact="0.62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l" for="ch" forName="Parent6" refType="w" fact="0.5264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l" for="ch" forName="Parent5" refType="w" fact="0.4279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l" for="ch" forName="Parent4" refType="w" fact="0.3294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l" for="ch" forName="Parent3" refType="w" fact="0.2309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l" for="ch" forName="Parent2" refType="w" fact="0.1324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l" for="ch" forName="Parent1" refType="w" fact="0.0338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l" for="ch" forName="Accent10" refType="w" fact="0.9047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l" for="ch" forName="ParentBackground10" refType="w" fact="0.9078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l" for="ch" forName="Child10" refType="w" fact="0.9078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l" for="ch" forName="Accent9" refType="w" fact="0.7864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l" for="ch" forName="ParentBackground9" refType="w" fact="0.8093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l" for="ch" forName="Child9" refType="w" fact="0.8093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l" for="ch" forName="Accent8" refType="w" fact="0.6879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l" for="ch" forName="ParentBackground8" refType="w" fact="0.7108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l" for="ch" forName="Child8" refType="w" fact="0.7108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l" for="ch" forName="Accent7" refType="w" fact="0.5893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l" for="ch" forName="ParentBackground7" refType="w" fact="0.6123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l" for="ch" forName="Child7" refType="w" fact="0.6123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l" for="ch" forName="Accent6" refType="w" fact="0.4908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l" for="ch" forName="ParentBackground6" refType="w" fact="0.5137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l" for="ch" forName="Child6" refType="w" fact="0.5137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l" for="ch" forName="Accent5" refType="w" fact="0.3923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l" for="ch" forName="ParentBackground5" refType="w" fact="0.4152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l" for="ch" forName="Child5" refType="w" fact="0.4152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l" for="ch" forName="Accent4" refType="w" fact="0.2938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l" for="ch" forName="ParentBackground4" refType="w" fact="0.3167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l" for="ch" forName="Child4" refType="w" fact="0.3167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l" for="ch" forName="Accent3" refType="w" fact="0.1952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l" for="ch" forName="ParentBackground3" refType="w" fact="0.2182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l" for="ch" forName="Child3" refType="w" fact="0.2182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l" for="ch" forName="Accent2" refType="w" fact="0.0967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l" for="ch" forName="ParentBackground2" refType="w" fact="0.1196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l" for="ch" forName="Child2" refType="w" fact="0.1196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l" for="ch" forName="Accent1" refType="w" fact="-0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l" for="ch" forName="ParentBackground1" refType="w" fact="0.0211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l" for="ch" forName="Child1" refType="w" fact="0.0211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14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l" for="ch" forName="Parent11" refType="w" fact="0.9277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l" for="ch" forName="Parent10" refType="w" fact="0.838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l" for="ch" forName="Parent9" refType="w" fact="0.7483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l" for="ch" forName="Parent8" refType="w" fact="0.6586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l" for="ch" forName="Parent7" refType="w" fact="0.5689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l" for="ch" forName="Parent6" refType="w" fact="0.4792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l" for="ch" forName="Parent5" refType="w" fact="0.389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l" for="ch" forName="Parent4" refType="w" fact="0.2999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l" for="ch" forName="Parent3" refType="w" fact="0.2102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l" for="ch" forName="Parent2" refType="w" fact="0.120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l" for="ch" forName="Parent1" refType="w" fact="0.0308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l" for="ch" forName="Accent11" refType="w" fact="0.9132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l" for="ch" forName="ParentBackground11" refType="w" fact="0.9161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l" for="ch" forName="Child11" refType="w" fact="0.9161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l" for="ch" forName="Accent10" refType="w" fact="0.805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l" for="ch" forName="ParentBackground10" refType="w" fact="0.8264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l" for="ch" forName="Child10" refType="w" fact="0.8264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l" for="ch" forName="Accent9" refType="w" fact="0.7158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l" for="ch" forName="ParentBackground9" refType="w" fact="0.7367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l" for="ch" forName="Child9" refType="w" fact="0.7367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l" for="ch" forName="Accent8" refType="w" fact="0.6261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l" for="ch" forName="ParentBackground8" refType="w" fact="0.647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l" for="ch" forName="Child8" refType="w" fact="0.647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l" for="ch" forName="Accent7" refType="w" fact="0.5364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l" for="ch" forName="ParentBackground7" refType="w" fact="0.5573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l" for="ch" forName="Child7" refType="w" fact="0.5573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l" for="ch" forName="Accent6" refType="w" fact="0.4467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l" for="ch" forName="ParentBackground6" refType="w" fact="0.4677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l" for="ch" forName="Child6" refType="w" fact="0.4677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l" for="ch" forName="Accent5" refType="w" fact="0.3571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l" for="ch" forName="ParentBackground5" refType="w" fact="0.378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l" for="ch" forName="Child5" refType="w" fact="0.378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l" for="ch" forName="Accent4" refType="w" fact="0.2674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l" for="ch" forName="ParentBackground4" refType="w" fact="0.2883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l" for="ch" forName="Child4" refType="w" fact="0.2883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l" for="ch" forName="Accent3" refType="w" fact="0.1777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l" for="ch" forName="ParentBackground3" refType="w" fact="0.1986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l" for="ch" forName="Child3" refType="w" fact="0.1986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l" for="ch" forName="Accent2" refType="w" fact="0.088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l" for="ch" forName="ParentBackground2" refType="w" fact="0.1089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l" for="ch" forName="Child2" refType="w" fact="0.1089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l" for="ch" forName="Accent1" refType="w" fact="-0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l" for="ch" forName="ParentBackground1" refType="w" fact="0.0192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l" for="ch" forName="Child1" refType="w" fact="0.0192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if>
      <dgm:else name="Name15">
        <dgm:choose name="Name16">
          <dgm:if name="Name17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18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r" for="ch" forName="Parent2" refType="w" fact="0.3751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r" for="ch" forName="Parent1" refType="w" fact="0.8403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r" for="ch" forName="Accent2" refType="w" fact="0.4502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r" for="ch" forName="ParentBackground2" refType="w" fact="0.4352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r" for="ch" forName="Child2" refType="w" fact="0.4352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r" for="ch" forName="Accent1" refType="w" fact="1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r" for="ch" forName="ParentBackground1" refType="w" fact="0.9003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r" for="ch" forName="Child1" refType="w" fact="0.9003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19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Parent3" refType="w" fact="0.256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r" for="ch" forName="Parent2" refType="w" fact="0.573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r" for="ch" forName="Parent1" refType="w" fact="0.891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r" for="ch" forName="Accent3" refType="w" fact="0.3072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r" for="ch" forName="ParentBackground3" refType="w" fact="0.297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r" for="ch" forName="Child3" refType="w" fact="0.297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r" for="ch" forName="Accent2" refType="w" fact="0.6878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r" for="ch" forName="ParentBackground2" refType="w" fact="0.614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r" for="ch" forName="Child2" refType="w" fact="0.614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r" for="ch" forName="Accent1" refType="w" fact="1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r" for="ch" forName="ParentBackground1" refType="w" fact="0.932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r" for="ch" forName="Child1" refType="w" fact="0.932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20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Parent4" refType="w" fact="0.1943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r" for="ch" forName="Parent3" refType="w" fact="0.4353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r" for="ch" forName="Parent2" refType="w" fact="0.6763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r" for="ch" forName="Parent1" refType="w" fact="0.9173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r" for="ch" forName="Accent4" refType="w" fact="0.2332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r" for="ch" forName="ParentBackground4" refType="w" fact="0.2254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r" for="ch" forName="Child4" refType="w" fact="0.2254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r" for="ch" forName="Accent3" refType="w" fact="0.523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r" for="ch" forName="ParentBackground3" refType="w" fact="0.4664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r" for="ch" forName="Child3" refType="w" fact="0.4664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r" for="ch" forName="Accent2" refType="w" fact="0.763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r" for="ch" forName="ParentBackground2" refType="w" fact="0.7074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r" for="ch" forName="Child2" refType="w" fact="0.7074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r" for="ch" forName="Accent1" refType="w" fact="1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r" for="ch" forName="ParentBackground1" refType="w" fact="0.9484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r" for="ch" forName="Child1" refType="w" fact="0.9484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21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Parent5" refType="w" fact="0.1566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r" for="ch" forName="Parent4" refType="w" fact="0.3508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r" for="ch" forName="Parent3" refType="w" fact="0.54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r" for="ch" forName="Parent2" refType="w" fact="0.7391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r" for="ch" forName="Parent1" refType="w" fact="0.9333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r" for="ch" forName="Accent5" refType="w" fact="0.1879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r" for="ch" forName="ParentBackground5" refType="w" fact="0.1817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r" for="ch" forName="Child5" refType="w" fact="0.1817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r" for="ch" forName="Accent4" refType="w" fact="0.4211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r" for="ch" forName="ParentBackground4" refType="w" fact="0.3758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r" for="ch" forName="Child4" refType="w" fact="0.3758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r" for="ch" forName="Accent3" refType="w" fact="0.6152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r" for="ch" forName="ParentBackground3" refType="w" fact="0.57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r" for="ch" forName="Child3" refType="w" fact="0.57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r" for="ch" forName="Accent2" refType="w" fact="0.8094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r" for="ch" forName="ParentBackground2" refType="w" fact="0.7642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r" for="ch" forName="Child2" refType="w" fact="0.7642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r" for="ch" forName="Accent1" refType="w" fact="1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r" for="ch" forName="ParentBackground1" refType="w" fact="0.9584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r" for="ch" forName="Child1" refType="w" fact="0.9584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22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r" for="ch" forName="Parent6" refType="w" fact="0.1311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r" for="ch" forName="Parent5" refType="w" fact="0.2937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r" for="ch" forName="Parent4" refType="w" fact="0.4563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r" for="ch" forName="Parent3" refType="w" fact="0.619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r" for="ch" forName="Parent2" refType="w" fact="0.7816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r" for="ch" forName="Parent1" refType="w" fact="0.9442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r" for="ch" forName="Accent6" refType="w" fact="0.1574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r" for="ch" forName="ParentBackground6" refType="w" fact="0.1521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r" for="ch" forName="Child6" refType="w" fact="0.1521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r" for="ch" forName="Accent5" refType="w" fact="0.3526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r" for="ch" forName="ParentBackground5" refType="w" fact="0.3147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r" for="ch" forName="Child5" refType="w" fact="0.3147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r" for="ch" forName="Accent4" refType="w" fact="0.5152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r" for="ch" forName="ParentBackground4" refType="w" fact="0.4773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r" for="ch" forName="Child4" refType="w" fact="0.4773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r" for="ch" forName="Accent3" refType="w" fact="0.6778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r" for="ch" forName="ParentBackground3" refType="w" fact="0.6399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r" for="ch" forName="Child3" refType="w" fact="0.6399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r" for="ch" forName="Accent2" refType="w" fact="0.8404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r" for="ch" forName="ParentBackground2" refType="w" fact="0.802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r" for="ch" forName="Child2" refType="w" fact="0.802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r" for="ch" forName="Accent1" refType="w" fact="1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r" for="ch" forName="ParentBackground1" refType="w" fact="0.9652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r" for="ch" forName="Child1" refType="w" fact="0.9652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23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r" for="ch" forName="Parent7" refType="w" fact="0.1128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r" for="ch" forName="Parent6" refType="w" fact="0.2527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r" for="ch" forName="Parent5" refType="w" fact="0.392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r" for="ch" forName="Parent4" refType="w" fact="0.5324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r" for="ch" forName="Parent3" refType="w" fact="0.6723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r" for="ch" forName="Parent2" refType="w" fact="0.8121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r" for="ch" forName="Parent1" refType="w" fact="0.952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r" for="ch" forName="Accent7" refType="w" fact="0.1354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r" for="ch" forName="ParentBackground7" refType="w" fact="0.1308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r" for="ch" forName="Child7" refType="w" fact="0.1308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r" for="ch" forName="Accent6" refType="w" fact="0.3033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r" for="ch" forName="ParentBackground6" refType="w" fact="0.2707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r" for="ch" forName="Child6" refType="w" fact="0.2707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r" for="ch" forName="Accent5" refType="w" fact="0.4431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r" for="ch" forName="ParentBackground5" refType="w" fact="0.4106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r" for="ch" forName="Child5" refType="w" fact="0.4106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r" for="ch" forName="Accent4" refType="w" fact="0.583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r" for="ch" forName="ParentBackground4" refType="w" fact="0.5504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r" for="ch" forName="Child4" refType="w" fact="0.5504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r" for="ch" forName="Accent3" refType="w" fact="0.7229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r" for="ch" forName="ParentBackground3" refType="w" fact="0.6903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r" for="ch" forName="Child3" refType="w" fact="0.6903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r" for="ch" forName="Accent2" refType="w" fact="0.8627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r" for="ch" forName="ParentBackground2" refType="w" fact="0.8302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r" for="ch" forName="Child2" refType="w" fact="0.8302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r" for="ch" forName="Accent1" refType="w" fact="1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r" for="ch" forName="ParentBackground1" refType="w" fact="0.97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r" for="ch" forName="Child1" refType="w" fact="0.97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24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r" for="ch" forName="Parent8" refType="w" fact="0.099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r" for="ch" forName="Parent7" refType="w" fact="0.2217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r" for="ch" forName="Parent6" refType="w" fact="0.3444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r" for="ch" forName="Parent5" refType="w" fact="0.4671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r" for="ch" forName="Parent4" refType="w" fact="0.5898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r" for="ch" forName="Parent3" refType="w" fact="0.712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r" for="ch" forName="Parent2" refType="w" fact="0.8352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r" for="ch" forName="Parent1" refType="w" fact="0.9579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r" for="ch" forName="Accent8" refType="w" fact="0.1187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r" for="ch" forName="ParentBackground8" refType="w" fact="0.1148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r" for="ch" forName="Child8" refType="w" fact="0.1148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r" for="ch" forName="Accent7" refType="w" fact="0.2661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r" for="ch" forName="ParentBackground7" refType="w" fact="0.237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r" for="ch" forName="Child7" refType="w" fact="0.237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r" for="ch" forName="Accent6" refType="w" fact="0.3888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r" for="ch" forName="ParentBackground6" refType="w" fact="0.3602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r" for="ch" forName="Child6" refType="w" fact="0.3602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r" for="ch" forName="Accent5" refType="w" fact="0.511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r" for="ch" forName="ParentBackground5" refType="w" fact="0.4829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r" for="ch" forName="Child5" refType="w" fact="0.4829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r" for="ch" forName="Accent4" refType="w" fact="0.6342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r" for="ch" forName="ParentBackground4" refType="w" fact="0.6056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r" for="ch" forName="Child4" refType="w" fact="0.6056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r" for="ch" forName="Accent3" refType="w" fact="0.7569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r" for="ch" forName="ParentBackground3" refType="w" fact="0.7283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r" for="ch" forName="Child3" refType="w" fact="0.7283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r" for="ch" forName="Accent2" refType="w" fact="0.8796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r" for="ch" forName="ParentBackground2" refType="w" fact="0.851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r" for="ch" forName="Child2" refType="w" fact="0.851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r" for="ch" forName="Accent1" refType="w" fact="1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r" for="ch" forName="ParentBackground1" refType="w" fact="0.9737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r" for="ch" forName="Child1" refType="w" fact="0.9737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25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r" for="ch" forName="Parent9" refType="w" fact="0.0881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r" for="ch" forName="Parent8" refType="w" fact="0.1974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r" for="ch" forName="Parent7" refType="w" fact="0.3067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r" for="ch" forName="Parent6" refType="w" fact="0.416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r" for="ch" forName="Parent5" refType="w" fact="0.5253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r" for="ch" forName="Parent4" refType="w" fact="0.6346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r" for="ch" forName="Parent3" refType="w" fact="0.7439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r" for="ch" forName="Parent2" refType="w" fact="0.8532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r" for="ch" forName="Parent1" refType="w" fact="0.962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r" for="ch" forName="Accent9" refType="w" fact="0.1058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r" for="ch" forName="ParentBackground9" refType="w" fact="0.1022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r" for="ch" forName="Child9" refType="w" fact="0.1022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r" for="ch" forName="Accent8" refType="w" fact="0.237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r" for="ch" forName="ParentBackground8" refType="w" fact="0.211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r" for="ch" forName="Child8" refType="w" fact="0.211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r" for="ch" forName="Accent7" refType="w" fact="0.3462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r" for="ch" forName="ParentBackground7" refType="w" fact="0.3208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r" for="ch" forName="Child7" refType="w" fact="0.3208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r" for="ch" forName="Accent6" refType="w" fact="0.455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r" for="ch" forName="ParentBackground6" refType="w" fact="0.4301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r" for="ch" forName="Child6" refType="w" fact="0.4301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r" for="ch" forName="Accent5" refType="w" fact="0.5648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r" for="ch" forName="ParentBackground5" refType="w" fact="0.5394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r" for="ch" forName="Child5" refType="w" fact="0.5394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r" for="ch" forName="Accent4" refType="w" fact="0.6741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r" for="ch" forName="ParentBackground4" refType="w" fact="0.6487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r" for="ch" forName="Child4" refType="w" fact="0.6487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r" for="ch" forName="Accent3" refType="w" fact="0.7834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r" for="ch" forName="ParentBackground3" refType="w" fact="0.758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r" for="ch" forName="Child3" refType="w" fact="0.758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r" for="ch" forName="Accent2" refType="w" fact="0.8927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r" for="ch" forName="ParentBackground2" refType="w" fact="0.8673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r" for="ch" forName="Child2" refType="w" fact="0.8673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r" for="ch" forName="Accent1" refType="w" fact="1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r" for="ch" forName="ParentBackground1" refType="w" fact="0.9765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r" for="ch" forName="Child1" refType="w" fact="0.9765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26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r" for="ch" forName="Parent10" refType="w" fact="0.079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r" for="ch" forName="Parent9" refType="w" fact="0.178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r" for="ch" forName="Parent8" refType="w" fact="0.276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r" for="ch" forName="Parent7" refType="w" fact="0.37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r" for="ch" forName="Parent6" refType="w" fact="0.4736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r" for="ch" forName="Parent5" refType="w" fact="0.5721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r" for="ch" forName="Parent4" refType="w" fact="0.6706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r" for="ch" forName="Parent3" refType="w" fact="0.7691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r" for="ch" forName="Parent2" refType="w" fact="0.8676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r" for="ch" forName="Parent1" refType="w" fact="0.9662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r" for="ch" forName="Accent10" refType="w" fact="0.0953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r" for="ch" forName="ParentBackground10" refType="w" fact="0.0922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r" for="ch" forName="Child10" refType="w" fact="0.0922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r" for="ch" forName="Accent9" refType="w" fact="0.2136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r" for="ch" forName="ParentBackground9" refType="w" fact="0.1907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r" for="ch" forName="Child9" refType="w" fact="0.1907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r" for="ch" forName="Accent8" refType="w" fact="0.3121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r" for="ch" forName="ParentBackground8" refType="w" fact="0.2892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r" for="ch" forName="Child8" refType="w" fact="0.2892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r" for="ch" forName="Accent7" refType="w" fact="0.4107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r" for="ch" forName="ParentBackground7" refType="w" fact="0.3877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r" for="ch" forName="Child7" refType="w" fact="0.3877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r" for="ch" forName="Accent6" refType="w" fact="0.5092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r" for="ch" forName="ParentBackground6" refType="w" fact="0.4863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r" for="ch" forName="Child6" refType="w" fact="0.4863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r" for="ch" forName="Accent5" refType="w" fact="0.6077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r" for="ch" forName="ParentBackground5" refType="w" fact="0.5848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r" for="ch" forName="Child5" refType="w" fact="0.5848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r" for="ch" forName="Accent4" refType="w" fact="0.7062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r" for="ch" forName="ParentBackground4" refType="w" fact="0.6833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r" for="ch" forName="Child4" refType="w" fact="0.6833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r" for="ch" forName="Accent3" refType="w" fact="0.8048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r" for="ch" forName="ParentBackground3" refType="w" fact="0.7818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r" for="ch" forName="Child3" refType="w" fact="0.7818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r" for="ch" forName="Accent2" refType="w" fact="0.9033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r" for="ch" forName="ParentBackground2" refType="w" fact="0.8804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r" for="ch" forName="Child2" refType="w" fact="0.8804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r" for="ch" forName="Accent1" refType="w" fact="1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r" for="ch" forName="ParentBackground1" refType="w" fact="0.9789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r" for="ch" forName="Child1" refType="w" fact="0.9789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27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r" for="ch" forName="Parent11" refType="w" fact="0.0723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r" for="ch" forName="Parent10" refType="w" fact="0.162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r" for="ch" forName="Parent9" refType="w" fact="0.2517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r" for="ch" forName="Parent8" refType="w" fact="0.3414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r" for="ch" forName="Parent7" refType="w" fact="0.4311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r" for="ch" forName="Parent6" refType="w" fact="0.5208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r" for="ch" forName="Parent5" refType="w" fact="0.610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r" for="ch" forName="Parent4" refType="w" fact="0.7001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r" for="ch" forName="Parent3" refType="w" fact="0.7898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r" for="ch" forName="Parent2" refType="w" fact="0.879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r" for="ch" forName="Parent1" refType="w" fact="0.9692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r" for="ch" forName="Accent11" refType="w" fact="0.0868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r" for="ch" forName="ParentBackground11" refType="w" fact="0.0839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r" for="ch" forName="Child11" refType="w" fact="0.0839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r" for="ch" forName="Accent10" refType="w" fact="0.194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r" for="ch" forName="ParentBackground10" refType="w" fact="0.1736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r" for="ch" forName="Child10" refType="w" fact="0.1736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r" for="ch" forName="Accent9" refType="w" fact="0.2842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r" for="ch" forName="ParentBackground9" refType="w" fact="0.2633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r" for="ch" forName="Child9" refType="w" fact="0.2633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r" for="ch" forName="Accent8" refType="w" fact="0.3739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r" for="ch" forName="ParentBackground8" refType="w" fact="0.353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r" for="ch" forName="Child8" refType="w" fact="0.353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r" for="ch" forName="Accent7" refType="w" fact="0.4636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r" for="ch" forName="ParentBackground7" refType="w" fact="0.4427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r" for="ch" forName="Child7" refType="w" fact="0.4427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r" for="ch" forName="Accent6" refType="w" fact="0.5533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r" for="ch" forName="ParentBackground6" refType="w" fact="0.5323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r" for="ch" forName="Child6" refType="w" fact="0.5323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r" for="ch" forName="Accent5" refType="w" fact="0.6429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r" for="ch" forName="ParentBackground5" refType="w" fact="0.622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r" for="ch" forName="Child5" refType="w" fact="0.622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r" for="ch" forName="Accent4" refType="w" fact="0.7326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r" for="ch" forName="ParentBackground4" refType="w" fact="0.7117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r" for="ch" forName="Child4" refType="w" fact="0.7117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r" for="ch" forName="Accent3" refType="w" fact="0.8223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r" for="ch" forName="ParentBackground3" refType="w" fact="0.8014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r" for="ch" forName="Child3" refType="w" fact="0.8014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r" for="ch" forName="Accent2" refType="w" fact="0.912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r" for="ch" forName="ParentBackground2" refType="w" fact="0.8911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r" for="ch" forName="Child2" refType="w" fact="0.8911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r" for="ch" forName="Accent1" refType="w" fact="1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r" for="ch" forName="ParentBackground1" refType="w" fact="0.9808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r" for="ch" forName="Child1" refType="w" fact="0.9808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8">
            <dgm:if name="Name29" axis="followSib" ptType="node" func="cnt" op="equ" val="0">
              <dgm:shape xmlns:r="http://schemas.openxmlformats.org/officeDocument/2006/relationships" type="ellipse" r:blip="">
                <dgm:adjLst/>
              </dgm:shape>
            </dgm:if>
            <dgm:else name="Name30">
              <dgm:choose name="Name31">
                <dgm:if name="Name32" axis="precedSib" ptType="node" func="cnt" op="equ" val="10">
                  <dgm:shape xmlns:r="http://schemas.openxmlformats.org/officeDocument/2006/relationships" type="ellipse" r:blip="">
                    <dgm:adjLst/>
                  </dgm:shape>
                </dgm:if>
                <dgm:else name="Name33">
                  <dgm:choose name="Name34">
                    <dgm:if name="Name35" func="var" arg="dir" op="equ" val="norm">
                      <dgm:shape xmlns:r="http://schemas.openxmlformats.org/officeDocument/2006/relationships" rot="45" type="teardrop" r:blip="">
                        <dgm:adjLst>
                          <dgm:adj idx="1" val="1"/>
                        </dgm:adjLst>
                      </dgm:shape>
                    </dgm:if>
                    <dgm:else name="Name36">
                      <dgm:shape xmlns:r="http://schemas.openxmlformats.org/officeDocument/2006/relationships" rot="225" type="teardrop" r:blip="">
                        <dgm:adjLst>
                          <dgm:adj idx="1" val="1"/>
                        </dgm:adjLst>
                      </dgm:shape>
                    </dgm:else>
                  </dgm:choose>
                </dgm:else>
              </dgm:choose>
            </dgm:else>
          </dgm:choose>
          <dgm:presOf/>
        </dgm:layoutNode>
      </dgm:forEach>
      <dgm:forEach name="parentBackgroundRepeat" axis="self">
        <dgm:layoutNode name="ParentBackground" styleLbl="fgAcc1">
          <dgm:alg type="sp"/>
          <dgm:shape xmlns:r="http://schemas.openxmlformats.org/officeDocument/2006/relationships" type="ellipse" r:blip="">
            <dgm:adjLst/>
          </dgm:shape>
          <dgm:presOf axis="self" ptType="node"/>
        </dgm:layoutNode>
      </dgm:forEach>
    </dgm:forEach>
    <dgm:forEach name="Name37" axis="ch" ptType="node" st="11" cnt="1"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38" ref="accentRepeat"/>
      </dgm:layoutNode>
      <dgm:layoutNode name="ParentBackground11">
        <dgm:alg type="sp"/>
        <dgm:shape xmlns:r="http://schemas.openxmlformats.org/officeDocument/2006/relationships" r:blip="">
          <dgm:adjLst/>
        </dgm:shape>
        <dgm:presOf/>
        <dgm:forEach name="Name39" ref="parentBackgroundRepeat"/>
      </dgm:layoutNode>
      <dgm:choose name="Name40">
        <dgm:if name="Name41" axis="ch" ptType="node" func="cnt" op="gte" val="1">
          <dgm:layoutNode name="Child1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2"/>
      </dgm:choose>
      <dgm:layoutNode name="Parent1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3" axis="ch" ptType="node" st="10" cnt="1"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44" ref="accentRepeat"/>
      </dgm:layoutNode>
      <dgm:layoutNode name="ParentBackground10">
        <dgm:alg type="sp"/>
        <dgm:shape xmlns:r="http://schemas.openxmlformats.org/officeDocument/2006/relationships" r:blip="">
          <dgm:adjLst/>
        </dgm:shape>
        <dgm:presOf/>
        <dgm:forEach name="Name45" ref="parentBackgroundRepeat"/>
      </dgm:layoutNode>
      <dgm:choose name="Name46">
        <dgm:if name="Name47" axis="ch" ptType="node" func="cnt" op="gte" val="1">
          <dgm:layoutNode name="Child10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8"/>
      </dgm:choose>
      <dgm:layoutNode name="Parent10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9" axis="ch" ptType="node" st="9" cnt="1"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ParentBackground9">
        <dgm:alg type="sp"/>
        <dgm:shape xmlns:r="http://schemas.openxmlformats.org/officeDocument/2006/relationships" r:blip="">
          <dgm:adjLst/>
        </dgm:shape>
        <dgm:presOf/>
        <dgm:forEach name="Name51" ref="parentBackgroundRepeat"/>
      </dgm:layoutNode>
      <dgm:choose name="Name52">
        <dgm:if name="Name53" axis="ch" ptType="node" func="cnt" op="gte" val="1">
          <dgm:layoutNode name="Child9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4"/>
      </dgm:choose>
      <dgm:layoutNode name="Parent9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55" axis="ch" ptType="node" st="8" cnt="1"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56" ref="accentRepeat"/>
      </dgm:layoutNode>
      <dgm:layoutNode name="ParentBackground8">
        <dgm:alg type="sp"/>
        <dgm:shape xmlns:r="http://schemas.openxmlformats.org/officeDocument/2006/relationships" r:blip="">
          <dgm:adjLst/>
        </dgm:shape>
        <dgm:presOf/>
        <dgm:forEach name="Name57" ref="parentBackgroundRepeat"/>
      </dgm:layoutNode>
      <dgm:choose name="Name58">
        <dgm:if name="Name59" axis="ch" ptType="node" func="cnt" op="gte" val="1">
          <dgm:layoutNode name="Child8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0"/>
      </dgm:choose>
      <dgm:layoutNode name="Parent8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1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62" ref="accentRepeat"/>
      </dgm:layoutNode>
      <dgm:layoutNode name="ParentBackground7">
        <dgm:alg type="sp"/>
        <dgm:shape xmlns:r="http://schemas.openxmlformats.org/officeDocument/2006/relationships" r:blip="">
          <dgm:adjLst/>
        </dgm:shape>
        <dgm:presOf/>
        <dgm:forEach name="Name63" ref="parentBackgroundRepeat"/>
      </dgm:layoutNode>
      <dgm:choose name="Name64">
        <dgm:if name="Name65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6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68" ref="accentRepeat"/>
      </dgm:layoutNode>
      <dgm:layoutNode name="ParentBackground6">
        <dgm:alg type="sp"/>
        <dgm:shape xmlns:r="http://schemas.openxmlformats.org/officeDocument/2006/relationships" r:blip="">
          <dgm:adjLst/>
        </dgm:shape>
        <dgm:presOf/>
        <dgm:forEach name="Name69" ref="parentBackgroundRepeat"/>
      </dgm:layoutNode>
      <dgm:choose name="Name70">
        <dgm:if name="Name71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3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74" ref="accentRepeat"/>
      </dgm:layoutNode>
      <dgm:layoutNode name="ParentBackground5">
        <dgm:alg type="sp"/>
        <dgm:shape xmlns:r="http://schemas.openxmlformats.org/officeDocument/2006/relationships" r:blip="">
          <dgm:adjLst/>
        </dgm:shape>
        <dgm:presOf/>
        <dgm:forEach name="Name75" ref="parentBackgroundRepeat"/>
      </dgm:layoutNode>
      <dgm:choose name="Name76">
        <dgm:if name="Name77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8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9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80" ref="accentRepeat"/>
      </dgm:layoutNode>
      <dgm:layoutNode name="ParentBackground4">
        <dgm:alg type="sp"/>
        <dgm:shape xmlns:r="http://schemas.openxmlformats.org/officeDocument/2006/relationships" r:blip="">
          <dgm:adjLst/>
        </dgm:shape>
        <dgm:presOf/>
        <dgm:forEach name="Name81" ref="parentBackgroundRepeat"/>
      </dgm:layoutNode>
      <dgm:choose name="Name82">
        <dgm:if name="Name8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layoutNode name="ParentBackground3">
        <dgm:alg type="sp"/>
        <dgm:shape xmlns:r="http://schemas.openxmlformats.org/officeDocument/2006/relationships" r:blip="">
          <dgm:adjLst/>
        </dgm:shape>
        <dgm:presOf/>
        <dgm:forEach name="Name87" ref="parentBackgroundRepeat"/>
      </dgm:layoutNode>
      <dgm:choose name="Name88">
        <dgm:if name="Name89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0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1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92" ref="accentRepeat"/>
      </dgm:layoutNode>
      <dgm:layoutNode name="ParentBackground2" styleLbl="fgAcc1">
        <dgm:alg type="sp"/>
        <dgm:shape xmlns:r="http://schemas.openxmlformats.org/officeDocument/2006/relationships" r:blip="">
          <dgm:adjLst/>
        </dgm:shape>
        <dgm:presOf/>
        <dgm:forEach name="Name93" ref="parentBackgroundRepeat"/>
      </dgm:layoutNode>
      <dgm:choose name="Name94">
        <dgm:if name="Name95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6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7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98" ref="accentRepeat"/>
      </dgm:layoutNode>
      <dgm:layoutNode name="ParentBackground1">
        <dgm:alg type="sp"/>
        <dgm:shape xmlns:r="http://schemas.openxmlformats.org/officeDocument/2006/relationships" r:blip="">
          <dgm:adjLst/>
        </dgm:shape>
        <dgm:presOf/>
        <dgm:forEach name="Name99" ref="parentBackgroundRepeat"/>
      </dgm:layoutNode>
      <dgm:choose name="Name100">
        <dgm:if name="Name101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102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5-15T14:12:14.82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 24575,'0'0'-8191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5-15T14:12:18.59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24575,'0'0'-8191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5-15T14:12:21.55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24575,'0'0'-8191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5-15T14:12:27.26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24575,'0'0'-8191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5-15T14:12:27.68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 24575,'0'0'-8191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5-15T14:12:28.02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 24575,'0'0'-8191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5-15T14:12:29.87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 24575,'0'0'-8191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5-15T14:12:30.24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 24575,'0'0'-8191</inkml:trace>
  <inkml:trace contextRef="#ctx0" brushRef="#br0" timeOffset="1">0 1 24575,'0'0'-8191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5-15T14:12:38.65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24575,'0'0'-8191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9BFAC4-56EC-4FF6-9BF1-A960E208EB88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79B7E0-F068-4A02-831B-9C382A3E9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163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79B7E0-F068-4A02-831B-9C382A3E924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2313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79B7E0-F068-4A02-831B-9C382A3E924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8386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79B7E0-F068-4A02-831B-9C382A3E924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775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79B7E0-F068-4A02-831B-9C382A3E924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3279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79B7E0-F068-4A02-831B-9C382A3E924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8673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79B7E0-F068-4A02-831B-9C382A3E924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2459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79B7E0-F068-4A02-831B-9C382A3E924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8491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79B7E0-F068-4A02-831B-9C382A3E924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0133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79B7E0-F068-4A02-831B-9C382A3E924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5912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1D168-6204-4000-9D76-FD5C9F2BA2B3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761C7-1F23-4059-AE3F-B4BD0F441D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769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1D168-6204-4000-9D76-FD5C9F2BA2B3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761C7-1F23-4059-AE3F-B4BD0F441D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263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1D168-6204-4000-9D76-FD5C9F2BA2B3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761C7-1F23-4059-AE3F-B4BD0F441D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899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1D168-6204-4000-9D76-FD5C9F2BA2B3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761C7-1F23-4059-AE3F-B4BD0F441D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074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1D168-6204-4000-9D76-FD5C9F2BA2B3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761C7-1F23-4059-AE3F-B4BD0F441D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475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1D168-6204-4000-9D76-FD5C9F2BA2B3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761C7-1F23-4059-AE3F-B4BD0F441D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681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1D168-6204-4000-9D76-FD5C9F2BA2B3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761C7-1F23-4059-AE3F-B4BD0F441D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046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1D168-6204-4000-9D76-FD5C9F2BA2B3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761C7-1F23-4059-AE3F-B4BD0F441D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398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1D168-6204-4000-9D76-FD5C9F2BA2B3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761C7-1F23-4059-AE3F-B4BD0F441D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078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1D168-6204-4000-9D76-FD5C9F2BA2B3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761C7-1F23-4059-AE3F-B4BD0F441D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799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1D168-6204-4000-9D76-FD5C9F2BA2B3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761C7-1F23-4059-AE3F-B4BD0F441D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377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21D168-6204-4000-9D76-FD5C9F2BA2B3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E761C7-1F23-4059-AE3F-B4BD0F441D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714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0.xml"/><Relationship Id="rId13" Type="http://schemas.microsoft.com/office/2007/relationships/diagramDrawing" Target="../diagrams/drawing11.xml"/><Relationship Id="rId18" Type="http://schemas.microsoft.com/office/2007/relationships/diagramDrawing" Target="../diagrams/drawing12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0.xml"/><Relationship Id="rId12" Type="http://schemas.openxmlformats.org/officeDocument/2006/relationships/diagramColors" Target="../diagrams/colors11.xml"/><Relationship Id="rId17" Type="http://schemas.openxmlformats.org/officeDocument/2006/relationships/diagramColors" Target="../diagrams/colors12.xml"/><Relationship Id="rId2" Type="http://schemas.openxmlformats.org/officeDocument/2006/relationships/notesSlide" Target="../notesSlides/notesSlide9.xml"/><Relationship Id="rId16" Type="http://schemas.openxmlformats.org/officeDocument/2006/relationships/diagramQuickStyle" Target="../diagrams/quickStyle12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0.xml"/><Relationship Id="rId11" Type="http://schemas.openxmlformats.org/officeDocument/2006/relationships/diagramQuickStyle" Target="../diagrams/quickStyle11.xml"/><Relationship Id="rId5" Type="http://schemas.openxmlformats.org/officeDocument/2006/relationships/diagramLayout" Target="../diagrams/layout10.xml"/><Relationship Id="rId15" Type="http://schemas.openxmlformats.org/officeDocument/2006/relationships/diagramLayout" Target="../diagrams/layout12.xml"/><Relationship Id="rId10" Type="http://schemas.openxmlformats.org/officeDocument/2006/relationships/diagramLayout" Target="../diagrams/layout11.xml"/><Relationship Id="rId4" Type="http://schemas.openxmlformats.org/officeDocument/2006/relationships/diagramData" Target="../diagrams/data10.xml"/><Relationship Id="rId9" Type="http://schemas.openxmlformats.org/officeDocument/2006/relationships/diagramData" Target="../diagrams/data11.xml"/><Relationship Id="rId14" Type="http://schemas.openxmlformats.org/officeDocument/2006/relationships/diagramData" Target="../diagrams/data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mserapioni@coface-eu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13" Type="http://schemas.openxmlformats.org/officeDocument/2006/relationships/customXml" Target="../ink/ink4.xml"/><Relationship Id="rId18" Type="http://schemas.openxmlformats.org/officeDocument/2006/relationships/image" Target="../media/image4.png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12" Type="http://schemas.openxmlformats.org/officeDocument/2006/relationships/customXml" Target="../ink/ink3.xml"/><Relationship Id="rId17" Type="http://schemas.openxmlformats.org/officeDocument/2006/relationships/customXml" Target="../ink/ink8.xml"/><Relationship Id="rId2" Type="http://schemas.openxmlformats.org/officeDocument/2006/relationships/notesSlide" Target="../notesSlides/notesSlide3.xml"/><Relationship Id="rId16" Type="http://schemas.openxmlformats.org/officeDocument/2006/relationships/customXml" Target="../ink/ink7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11" Type="http://schemas.openxmlformats.org/officeDocument/2006/relationships/customXml" Target="../ink/ink2.xml"/><Relationship Id="rId5" Type="http://schemas.openxmlformats.org/officeDocument/2006/relationships/diagramLayout" Target="../diagrams/layout1.xml"/><Relationship Id="rId15" Type="http://schemas.openxmlformats.org/officeDocument/2006/relationships/customXml" Target="../ink/ink6.xml"/><Relationship Id="rId10" Type="http://schemas.openxmlformats.org/officeDocument/2006/relationships/image" Target="../media/image3.png"/><Relationship Id="rId19" Type="http://schemas.openxmlformats.org/officeDocument/2006/relationships/customXml" Target="../ink/ink9.xml"/><Relationship Id="rId4" Type="http://schemas.openxmlformats.org/officeDocument/2006/relationships/diagramData" Target="../diagrams/data1.xml"/><Relationship Id="rId9" Type="http://schemas.openxmlformats.org/officeDocument/2006/relationships/customXml" Target="../ink/ink1.xml"/><Relationship Id="rId14" Type="http://schemas.openxmlformats.org/officeDocument/2006/relationships/customXml" Target="../ink/ink5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13" Type="http://schemas.microsoft.com/office/2007/relationships/diagramDrawing" Target="../diagrams/drawing6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5.xml"/><Relationship Id="rId12" Type="http://schemas.openxmlformats.org/officeDocument/2006/relationships/diagramColors" Target="../diagrams/colors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5.xml"/><Relationship Id="rId11" Type="http://schemas.openxmlformats.org/officeDocument/2006/relationships/diagramQuickStyle" Target="../diagrams/quickStyle6.xml"/><Relationship Id="rId5" Type="http://schemas.openxmlformats.org/officeDocument/2006/relationships/diagramLayout" Target="../diagrams/layout5.xml"/><Relationship Id="rId10" Type="http://schemas.openxmlformats.org/officeDocument/2006/relationships/diagramLayout" Target="../diagrams/layout6.xml"/><Relationship Id="rId4" Type="http://schemas.openxmlformats.org/officeDocument/2006/relationships/diagramData" Target="../diagrams/data5.xml"/><Relationship Id="rId9" Type="http://schemas.openxmlformats.org/officeDocument/2006/relationships/diagramData" Target="../diagrams/data6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13" Type="http://schemas.microsoft.com/office/2007/relationships/diagramDrawing" Target="../diagrams/drawing8.xml"/><Relationship Id="rId18" Type="http://schemas.microsoft.com/office/2007/relationships/diagramDrawing" Target="../diagrams/drawing9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7.xml"/><Relationship Id="rId12" Type="http://schemas.openxmlformats.org/officeDocument/2006/relationships/diagramColors" Target="../diagrams/colors8.xml"/><Relationship Id="rId17" Type="http://schemas.openxmlformats.org/officeDocument/2006/relationships/diagramColors" Target="../diagrams/colors9.xml"/><Relationship Id="rId2" Type="http://schemas.openxmlformats.org/officeDocument/2006/relationships/notesSlide" Target="../notesSlides/notesSlide8.xml"/><Relationship Id="rId16" Type="http://schemas.openxmlformats.org/officeDocument/2006/relationships/diagramQuickStyle" Target="../diagrams/quickStyle9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7.xml"/><Relationship Id="rId11" Type="http://schemas.openxmlformats.org/officeDocument/2006/relationships/diagramQuickStyle" Target="../diagrams/quickStyle8.xml"/><Relationship Id="rId5" Type="http://schemas.openxmlformats.org/officeDocument/2006/relationships/diagramLayout" Target="../diagrams/layout7.xml"/><Relationship Id="rId15" Type="http://schemas.openxmlformats.org/officeDocument/2006/relationships/diagramLayout" Target="../diagrams/layout9.xml"/><Relationship Id="rId10" Type="http://schemas.openxmlformats.org/officeDocument/2006/relationships/diagramLayout" Target="../diagrams/layout8.xml"/><Relationship Id="rId4" Type="http://schemas.openxmlformats.org/officeDocument/2006/relationships/diagramData" Target="../diagrams/data7.xml"/><Relationship Id="rId9" Type="http://schemas.openxmlformats.org/officeDocument/2006/relationships/diagramData" Target="../diagrams/data8.xml"/><Relationship Id="rId14" Type="http://schemas.openxmlformats.org/officeDocument/2006/relationships/diagramData" Target="../diagrams/data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Picture 4" descr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554" y="116822"/>
            <a:ext cx="2047463" cy="1253967"/>
          </a:xfrm>
          <a:prstGeom prst="rect">
            <a:avLst/>
          </a:prstGeom>
          <a:ln w="12700">
            <a:miter lim="400000"/>
          </a:ln>
        </p:spPr>
      </p:pic>
      <p:pic>
        <p:nvPicPr>
          <p:cNvPr id="131" name="Picture 5" descr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158841"/>
            <a:ext cx="12192000" cy="699161"/>
          </a:xfrm>
          <a:prstGeom prst="rect">
            <a:avLst/>
          </a:prstGeom>
          <a:ln w="12700">
            <a:miter lim="400000"/>
          </a:ln>
        </p:spPr>
      </p:pic>
      <p:sp>
        <p:nvSpPr>
          <p:cNvPr id="132" name="Title 1"/>
          <p:cNvSpPr txBox="1"/>
          <p:nvPr/>
        </p:nvSpPr>
        <p:spPr>
          <a:xfrm>
            <a:off x="2074606" y="5471264"/>
            <a:ext cx="8455742" cy="8789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noAutofit/>
          </a:bodyPr>
          <a:lstStyle>
            <a:lvl1pPr>
              <a:lnSpc>
                <a:spcPct val="90000"/>
              </a:lnSpc>
              <a:defRPr sz="3400" b="1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 algn="ctr"/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dirty="0">
              <a:latin typeface="Helvetica" pitchFamily="2" charset="0"/>
              <a:cs typeface="Arial" panose="020B0604020202020204" pitchFamily="34" charset="0"/>
            </a:endParaRPr>
          </a:p>
          <a:p>
            <a:pPr algn="ctr"/>
            <a:endParaRPr lang="en-US" sz="3200" dirty="0">
              <a:latin typeface="Helvetica" pitchFamily="2" charset="0"/>
              <a:cs typeface="Arial" panose="020B0604020202020204" pitchFamily="34" charset="0"/>
            </a:endParaRPr>
          </a:p>
          <a:p>
            <a:pPr algn="ctr"/>
            <a:endParaRPr lang="en-US" sz="3200" dirty="0">
              <a:latin typeface="Helvetica" pitchFamily="2" charset="0"/>
              <a:cs typeface="Arial" panose="020B0604020202020204" pitchFamily="34" charset="0"/>
            </a:endParaRPr>
          </a:p>
          <a:p>
            <a:pPr algn="ctr"/>
            <a:endParaRPr lang="en-US" sz="3200" dirty="0">
              <a:latin typeface="Helvetica" pitchFamily="2" charset="0"/>
              <a:cs typeface="Arial" panose="020B0604020202020204" pitchFamily="34" charset="0"/>
            </a:endParaRPr>
          </a:p>
          <a:p>
            <a:pPr algn="ctr"/>
            <a:endParaRPr lang="en-US" sz="3200" dirty="0">
              <a:latin typeface="Helvetica" pitchFamily="2" charset="0"/>
              <a:cs typeface="Arial" panose="020B0604020202020204" pitchFamily="34" charset="0"/>
            </a:endParaRPr>
          </a:p>
          <a:p>
            <a:pPr marL="9525" algn="ctr"/>
            <a:endParaRPr lang="en-US" sz="3200" dirty="0">
              <a:latin typeface="Helvetica" pitchFamily="2" charset="0"/>
              <a:cs typeface="Arial" panose="020B0604020202020204" pitchFamily="34" charset="0"/>
            </a:endParaRPr>
          </a:p>
          <a:p>
            <a:pPr marL="9525" algn="ctr"/>
            <a:endParaRPr lang="en-BE" sz="3200" dirty="0">
              <a:latin typeface="Helvetica" pitchFamily="2" charset="0"/>
              <a:cs typeface="Arial" panose="020B0604020202020204" pitchFamily="34" charset="0"/>
            </a:endParaRPr>
          </a:p>
          <a:p>
            <a:pPr marL="9525" algn="ctr"/>
            <a:endParaRPr lang="en-US" sz="3200" dirty="0">
              <a:latin typeface="Helvetica" pitchFamily="2" charset="0"/>
              <a:cs typeface="Arial" panose="020B0604020202020204" pitchFamily="34" charset="0"/>
            </a:endParaRPr>
          </a:p>
          <a:p>
            <a:pPr marL="9525" algn="ctr"/>
            <a:r>
              <a:rPr lang="en-GB" sz="3200" b="1" i="0" dirty="0">
                <a:effectLst/>
                <a:latin typeface="Titillium Web" panose="020B0604020202020204" pitchFamily="2" charset="0"/>
              </a:rPr>
              <a:t>High Quality ECEC: </a:t>
            </a:r>
            <a:br>
              <a:rPr lang="en-BE" sz="3200" b="1" i="0" dirty="0">
                <a:effectLst/>
                <a:latin typeface="Titillium Web" panose="020B0604020202020204" pitchFamily="2" charset="0"/>
              </a:rPr>
            </a:br>
            <a:r>
              <a:rPr lang="en-GB" sz="3200" b="1" i="0" dirty="0">
                <a:effectLst/>
                <a:latin typeface="Titillium Web" panose="020B0604020202020204" pitchFamily="2" charset="0"/>
              </a:rPr>
              <a:t>The importance of Child-Staff ratios for children’s well-being and families’ engagement</a:t>
            </a:r>
            <a:endParaRPr lang="en-US" sz="3200" dirty="0">
              <a:latin typeface="Helvetica" pitchFamily="2" charset="0"/>
              <a:cs typeface="Arial" panose="020B0604020202020204" pitchFamily="34" charset="0"/>
            </a:endParaRPr>
          </a:p>
          <a:p>
            <a:pPr marL="9525" algn="ctr"/>
            <a:endParaRPr lang="en-BE" sz="3200" dirty="0">
              <a:latin typeface="Helvetica" pitchFamily="2" charset="0"/>
              <a:cs typeface="Arial" panose="020B0604020202020204" pitchFamily="34" charset="0"/>
            </a:endParaRPr>
          </a:p>
          <a:p>
            <a:pPr marL="9525" algn="ctr"/>
            <a:endParaRPr lang="en-US" sz="3200" dirty="0">
              <a:latin typeface="Helvetica" pitchFamily="2" charset="0"/>
              <a:cs typeface="Arial" panose="020B0604020202020204" pitchFamily="34" charset="0"/>
            </a:endParaRPr>
          </a:p>
          <a:p>
            <a:pPr algn="ctr"/>
            <a:r>
              <a:rPr lang="en-BE" sz="2800" b="0" dirty="0">
                <a:latin typeface="Helvetica" pitchFamily="2" charset="0"/>
                <a:cs typeface="Arial" panose="020B0604020202020204" pitchFamily="34" charset="0"/>
              </a:rPr>
              <a:t>May</a:t>
            </a:r>
            <a:r>
              <a:rPr lang="en-US" sz="2800" b="0" dirty="0">
                <a:latin typeface="Helvetica" pitchFamily="2" charset="0"/>
                <a:cs typeface="Arial" panose="020B0604020202020204" pitchFamily="34" charset="0"/>
              </a:rPr>
              <a:t> </a:t>
            </a:r>
            <a:r>
              <a:rPr lang="en-BE" sz="2800" b="0" dirty="0">
                <a:latin typeface="Helvetica" pitchFamily="2" charset="0"/>
                <a:cs typeface="Arial" panose="020B0604020202020204" pitchFamily="34" charset="0"/>
              </a:rPr>
              <a:t>16</a:t>
            </a:r>
            <a:r>
              <a:rPr lang="en-US" sz="2800" b="0" dirty="0">
                <a:latin typeface="Helvetica" pitchFamily="2" charset="0"/>
                <a:cs typeface="Arial" panose="020B0604020202020204" pitchFamily="34" charset="0"/>
              </a:rPr>
              <a:t>, 2023</a:t>
            </a:r>
            <a:endParaRPr lang="en-US" sz="2400" dirty="0">
              <a:latin typeface="Helvetica" pitchFamily="2" charset="0"/>
              <a:cs typeface="Arial" panose="020B0604020202020204" pitchFamily="34" charset="0"/>
            </a:endParaRPr>
          </a:p>
          <a:p>
            <a:pPr algn="ctr"/>
            <a:endParaRPr lang="en-US" sz="2400" dirty="0">
              <a:latin typeface="Helvetica" pitchFamily="2" charset="0"/>
              <a:cs typeface="Arial" panose="020B0604020202020204" pitchFamily="34" charset="0"/>
            </a:endParaRPr>
          </a:p>
          <a:p>
            <a:pPr algn="ctr"/>
            <a:r>
              <a:rPr lang="en-BE" sz="3200" dirty="0">
                <a:solidFill>
                  <a:schemeClr val="accent1">
                    <a:lumMod val="75000"/>
                  </a:schemeClr>
                </a:solidFill>
                <a:latin typeface="Helvetica" pitchFamily="2" charset="0"/>
                <a:cs typeface="Arial" panose="020B0604020202020204" pitchFamily="34" charset="0"/>
              </a:rPr>
              <a:t>COFACE Breakfast Byte</a:t>
            </a:r>
            <a:endParaRPr lang="en-US" sz="3200" dirty="0">
              <a:solidFill>
                <a:schemeClr val="accent1">
                  <a:lumMod val="75000"/>
                </a:schemeClr>
              </a:solidFill>
              <a:latin typeface="Helvetica" pitchFamily="2" charset="0"/>
              <a:cs typeface="Arial" panose="020B0604020202020204" pitchFamily="34" charset="0"/>
            </a:endParaRPr>
          </a:p>
          <a:p>
            <a:pPr algn="ctr"/>
            <a:br>
              <a:rPr lang="en-US" sz="3200" dirty="0">
                <a:solidFill>
                  <a:srgbClr val="0070C0"/>
                </a:solidFill>
                <a:latin typeface="Helvetica" pitchFamily="2" charset="0"/>
                <a:cs typeface="Arial" panose="020B0604020202020204" pitchFamily="34" charset="0"/>
              </a:rPr>
            </a:br>
            <a:endParaRPr lang="en-US" sz="3200" dirty="0">
              <a:solidFill>
                <a:srgbClr val="0070C0"/>
              </a:solidFill>
              <a:latin typeface="Helvetica" pitchFamily="2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4566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" name="Picture 5" descr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158841"/>
            <a:ext cx="12192000" cy="699161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10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3F2A01B-1BD8-4C40-BC63-131E441F2A09}"/>
              </a:ext>
            </a:extLst>
          </p:cNvPr>
          <p:cNvSpPr txBox="1"/>
          <p:nvPr/>
        </p:nvSpPr>
        <p:spPr>
          <a:xfrm>
            <a:off x="48491" y="99949"/>
            <a:ext cx="12192000" cy="10772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en-BE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en-BE" sz="2800" b="1" dirty="0">
                <a:solidFill>
                  <a:schemeClr val="tx2">
                    <a:lumMod val="50000"/>
                  </a:schemeClr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FINAL REMARKS</a:t>
            </a:r>
          </a:p>
          <a:p>
            <a:pPr algn="ctr"/>
            <a:endParaRPr lang="en-BE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263F1D57-39EA-2074-D377-0A0E656C6204}"/>
              </a:ext>
            </a:extLst>
          </p:cNvPr>
          <p:cNvGraphicFramePr/>
          <p:nvPr/>
        </p:nvGraphicFramePr>
        <p:xfrm>
          <a:off x="4905625" y="1539980"/>
          <a:ext cx="6762173" cy="4434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CACCCF90-9D5B-1CCB-7000-E6B7D7BCD01B}"/>
              </a:ext>
            </a:extLst>
          </p:cNvPr>
          <p:cNvGraphicFramePr/>
          <p:nvPr/>
        </p:nvGraphicFramePr>
        <p:xfrm>
          <a:off x="5265654" y="2707202"/>
          <a:ext cx="6641211" cy="43250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2B5EDD51-003E-2242-249E-81B5B769303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81249910"/>
              </p:ext>
            </p:extLst>
          </p:nvPr>
        </p:nvGraphicFramePr>
        <p:xfrm>
          <a:off x="48491" y="1113735"/>
          <a:ext cx="12095018" cy="48354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</p:spTree>
    <p:extLst>
      <p:ext uri="{BB962C8B-B14F-4D97-AF65-F5344CB8AC3E}">
        <p14:creationId xmlns:p14="http://schemas.microsoft.com/office/powerpoint/2010/main" val="24046983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Picture 4" descr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554" y="348642"/>
            <a:ext cx="2047463" cy="1253967"/>
          </a:xfrm>
          <a:prstGeom prst="rect">
            <a:avLst/>
          </a:prstGeom>
          <a:ln w="12700">
            <a:miter lim="400000"/>
          </a:ln>
        </p:spPr>
      </p:pic>
      <p:pic>
        <p:nvPicPr>
          <p:cNvPr id="131" name="Picture 5" descr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158841"/>
            <a:ext cx="12192000" cy="699161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11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B5A4A50-B920-32F0-7C8D-DE84DBF54431}"/>
              </a:ext>
            </a:extLst>
          </p:cNvPr>
          <p:cNvSpPr txBox="1"/>
          <p:nvPr/>
        </p:nvSpPr>
        <p:spPr>
          <a:xfrm>
            <a:off x="2799347" y="2241646"/>
            <a:ext cx="659330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Many thanks for the attention. </a:t>
            </a:r>
          </a:p>
          <a:p>
            <a:endParaRPr lang="en-GB" sz="3200" dirty="0"/>
          </a:p>
          <a:p>
            <a:pPr algn="ctr"/>
            <a:r>
              <a:rPr lang="en-GB" sz="3200" b="1" dirty="0">
                <a:hlinkClick r:id="rId4"/>
              </a:rPr>
              <a:t>mserapioni@coface-eu.org</a:t>
            </a:r>
            <a:r>
              <a:rPr lang="en-GB" sz="32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07269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" name="Picture 5" descr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158841"/>
            <a:ext cx="12192000" cy="699161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8B112F-D152-9C4D-7669-DC1F1C3BF5A4}"/>
              </a:ext>
            </a:extLst>
          </p:cNvPr>
          <p:cNvSpPr txBox="1"/>
          <p:nvPr/>
        </p:nvSpPr>
        <p:spPr>
          <a:xfrm>
            <a:off x="-584200" y="735804"/>
            <a:ext cx="12776200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500" b="1" dirty="0">
              <a:latin typeface="Helvetica" pitchFamily="2" charset="0"/>
            </a:endParaRPr>
          </a:p>
          <a:p>
            <a:endParaRPr lang="en-GB" sz="500" dirty="0">
              <a:latin typeface="Helvetica" pitchFamily="2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500" dirty="0">
              <a:latin typeface="Helvetica" pitchFamily="2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500" dirty="0">
              <a:latin typeface="Helvetica" pitchFamily="2" charset="0"/>
            </a:endParaRPr>
          </a:p>
          <a:p>
            <a:pPr marL="342900" indent="-342900">
              <a:buFont typeface="+mj-lt"/>
              <a:buAutoNum type="arabicPeriod"/>
            </a:pPr>
            <a:endParaRPr lang="en-GB" dirty="0">
              <a:latin typeface="Helvetica" pitchFamily="2" charset="0"/>
            </a:endParaRPr>
          </a:p>
          <a:p>
            <a:pPr marL="1428750" lvl="2" indent="-514350">
              <a:buFont typeface="Arial" panose="020B0604020202020204" pitchFamily="34" charset="0"/>
              <a:buChar char="•"/>
            </a:pPr>
            <a:r>
              <a:rPr lang="en-BE" sz="1900" dirty="0">
                <a:latin typeface="Helvetica" pitchFamily="2" charset="0"/>
              </a:rPr>
              <a:t>Part of the 2022 EU Care Strategy</a:t>
            </a:r>
            <a:br>
              <a:rPr lang="en-BE" dirty="0">
                <a:effectLst/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</a:br>
            <a:endParaRPr lang="en-BE" dirty="0">
              <a:effectLst/>
              <a:latin typeface="Helvetica" panose="020B0604020202020204" pitchFamily="34" charset="0"/>
              <a:ea typeface="Calibri" panose="020F0502020204030204" pitchFamily="34" charset="0"/>
              <a:cs typeface="Helvetica" panose="020B0604020202020204" pitchFamily="34" charset="0"/>
            </a:endParaRPr>
          </a:p>
          <a:p>
            <a:pPr marL="1428750" lvl="2" indent="-514350">
              <a:buFont typeface="Arial" panose="020B0604020202020204" pitchFamily="34" charset="0"/>
              <a:buChar char="•"/>
            </a:pPr>
            <a:r>
              <a:rPr lang="en-BE" dirty="0">
                <a:latin typeface="Helvetica" panose="020B0604020202020204" pitchFamily="34" charset="0"/>
                <a:cs typeface="Helvetica" panose="020B0604020202020204" pitchFamily="34" charset="0"/>
              </a:rPr>
              <a:t>Renewed ECEC participation goals: </a:t>
            </a:r>
            <a:r>
              <a:rPr lang="en-BE" dirty="0">
                <a:solidFill>
                  <a:srgbClr val="35374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45 percent of children under 3 (with additional targets for Member States that have not met the 2002 goals) + 96 percent of children between 3 and compulsory primary education.</a:t>
            </a:r>
            <a:br>
              <a:rPr lang="en-BE" dirty="0">
                <a:solidFill>
                  <a:srgbClr val="35374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</a:br>
            <a:endParaRPr lang="en-BE" dirty="0">
              <a:effectLst/>
              <a:latin typeface="Helvetica" panose="020B0604020202020204" pitchFamily="34" charset="0"/>
              <a:ea typeface="Calibri" panose="020F0502020204030204" pitchFamily="34" charset="0"/>
              <a:cs typeface="Helvetica" panose="020B0604020202020204" pitchFamily="34" charset="0"/>
            </a:endParaRPr>
          </a:p>
          <a:p>
            <a:pPr marL="1428750" lvl="2" indent="-514350">
              <a:buFont typeface="Arial" panose="020B0604020202020204" pitchFamily="34" charset="0"/>
              <a:buChar char="•"/>
            </a:pPr>
            <a:r>
              <a:rPr lang="en-BE" sz="2000" b="1" dirty="0">
                <a:solidFill>
                  <a:schemeClr val="accent1">
                    <a:lumMod val="50000"/>
                  </a:schemeClr>
                </a:solidFill>
                <a:latin typeface="Helvetica" pitchFamily="2" charset="0"/>
              </a:rPr>
              <a:t>BUT, the Recommendation also invites Member States to...</a:t>
            </a:r>
            <a:br>
              <a:rPr lang="en-GB" sz="1900" dirty="0">
                <a:latin typeface="Helvetica" pitchFamily="2" charset="0"/>
              </a:rPr>
            </a:br>
            <a:endParaRPr lang="en-GB" sz="500" i="1" dirty="0">
              <a:latin typeface="Helvetica" pitchFamily="2" charset="0"/>
            </a:endParaRPr>
          </a:p>
          <a:p>
            <a:endParaRPr lang="en-GB" b="1" dirty="0">
              <a:latin typeface="Helvetica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3F2A01B-1BD8-4C40-BC63-131E441F2A09}"/>
              </a:ext>
            </a:extLst>
          </p:cNvPr>
          <p:cNvSpPr txBox="1"/>
          <p:nvPr/>
        </p:nvSpPr>
        <p:spPr>
          <a:xfrm>
            <a:off x="0" y="0"/>
            <a:ext cx="12192000" cy="9541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noFill/>
          </a:ln>
        </p:spPr>
        <p:txBody>
          <a:bodyPr wrap="square" rtlCol="0">
            <a:spAutoFit/>
          </a:bodyPr>
          <a:lstStyle/>
          <a:p>
            <a:endParaRPr lang="en-BE" dirty="0"/>
          </a:p>
          <a:p>
            <a:pPr algn="ctr"/>
            <a:r>
              <a:rPr lang="en-GB" sz="2000" b="1" dirty="0">
                <a:solidFill>
                  <a:schemeClr val="accent1">
                    <a:lumMod val="50000"/>
                  </a:schemeClr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2022 COUNCIL RECOMMENDATION ON THE REVISION OF THE BARCELONA TARGETS ON ECEC </a:t>
            </a:r>
          </a:p>
          <a:p>
            <a:pPr algn="ctr"/>
            <a:endParaRPr lang="en-BE" dirty="0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F1F9199B-FB9F-1D24-04D3-43B9D19825A6}"/>
              </a:ext>
            </a:extLst>
          </p:cNvPr>
          <p:cNvSpPr/>
          <p:nvPr/>
        </p:nvSpPr>
        <p:spPr>
          <a:xfrm>
            <a:off x="2230055" y="3672524"/>
            <a:ext cx="7731889" cy="146914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BE" dirty="0">
                <a:solidFill>
                  <a:schemeClr val="accent1">
                    <a:lumMod val="50000"/>
                  </a:schemeClr>
                </a:solidFill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“L</a:t>
            </a:r>
            <a:r>
              <a:rPr lang="en-BE" sz="1800" dirty="0">
                <a:solidFill>
                  <a:schemeClr val="accent1">
                    <a:lumMod val="50000"/>
                  </a:schemeClr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ook beyond </a:t>
            </a:r>
            <a:r>
              <a:rPr lang="en-BE" sz="1800" b="1" dirty="0">
                <a:solidFill>
                  <a:schemeClr val="accent1">
                    <a:lumMod val="50000"/>
                  </a:schemeClr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“the mere availability of places” </a:t>
            </a:r>
            <a:r>
              <a:rPr lang="en-BE" sz="1800" dirty="0">
                <a:solidFill>
                  <a:schemeClr val="accent1">
                    <a:lumMod val="50000"/>
                  </a:schemeClr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and pay attention to </a:t>
            </a:r>
            <a:r>
              <a:rPr lang="en-BE" sz="1800" dirty="0">
                <a:solidFill>
                  <a:schemeClr val="accent1">
                    <a:lumMod val="50000"/>
                  </a:schemeClr>
                </a:solidFill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d</a:t>
            </a:r>
            <a:r>
              <a:rPr lang="en-BE" sz="1800" dirty="0">
                <a:solidFill>
                  <a:schemeClr val="accent1">
                    <a:lumMod val="50000"/>
                  </a:schemeClr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imensions such as “accessibility, affordability and </a:t>
            </a:r>
            <a:r>
              <a:rPr lang="en-BE" sz="1800" b="1" dirty="0">
                <a:solidFill>
                  <a:schemeClr val="accent1">
                    <a:lumMod val="50000"/>
                  </a:schemeClr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quality of the services provided</a:t>
            </a:r>
            <a:r>
              <a:rPr lang="en-BE" sz="1800" dirty="0">
                <a:solidFill>
                  <a:schemeClr val="accent1">
                    <a:lumMod val="50000"/>
                  </a:schemeClr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.”</a:t>
            </a:r>
            <a:endParaRPr lang="en-BE" sz="1800" dirty="0">
              <a:solidFill>
                <a:schemeClr val="accent1">
                  <a:lumMod val="5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104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" name="Picture 5" descr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158841"/>
            <a:ext cx="12192000" cy="699161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8B112F-D152-9C4D-7669-DC1F1C3BF5A4}"/>
              </a:ext>
            </a:extLst>
          </p:cNvPr>
          <p:cNvSpPr txBox="1"/>
          <p:nvPr/>
        </p:nvSpPr>
        <p:spPr>
          <a:xfrm>
            <a:off x="-584200" y="1999195"/>
            <a:ext cx="12776200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/>
            <a:endParaRPr lang="en-BE" sz="19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2" algn="ctr"/>
            <a:r>
              <a:rPr lang="en-GB" sz="2000" b="1" dirty="0">
                <a:solidFill>
                  <a:srgbClr val="C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QUALITY IS MULTI-DIMENSIONAL</a:t>
            </a:r>
            <a:r>
              <a:rPr lang="en-GB" sz="2000" dirty="0">
                <a:latin typeface="Helvetica" panose="020B0604020202020204" pitchFamily="34" charset="0"/>
                <a:cs typeface="Helvetica" panose="020B0604020202020204" pitchFamily="34" charset="0"/>
              </a:rPr>
              <a:t>, AND INCLUDES:</a:t>
            </a:r>
            <a:endParaRPr lang="en-GB" sz="500" i="1" dirty="0">
              <a:latin typeface="Helvetica" pitchFamily="2" charset="0"/>
            </a:endParaRPr>
          </a:p>
          <a:p>
            <a:endParaRPr lang="en-GB" b="1" dirty="0">
              <a:latin typeface="Helvetica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3F2A01B-1BD8-4C40-BC63-131E441F2A09}"/>
              </a:ext>
            </a:extLst>
          </p:cNvPr>
          <p:cNvSpPr txBox="1"/>
          <p:nvPr/>
        </p:nvSpPr>
        <p:spPr>
          <a:xfrm>
            <a:off x="0" y="0"/>
            <a:ext cx="12192000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noFill/>
          </a:ln>
        </p:spPr>
        <p:txBody>
          <a:bodyPr wrap="square" rtlCol="0">
            <a:spAutoFit/>
          </a:bodyPr>
          <a:lstStyle/>
          <a:p>
            <a:endParaRPr lang="en-BE" dirty="0"/>
          </a:p>
          <a:p>
            <a:pPr algn="ctr"/>
            <a:r>
              <a:rPr lang="en-GB" b="1" dirty="0">
                <a:solidFill>
                  <a:srgbClr val="00206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2022 COUNCIL RECOMMENDATION: BRINGING IN A MULTIDIMENSIONAL NOTION OF ECEC QUALITY</a:t>
            </a:r>
            <a:endParaRPr lang="en-BE" b="1" dirty="0">
              <a:solidFill>
                <a:srgbClr val="00206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ctr"/>
            <a:endParaRPr lang="en-BE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FB0B4DD-79D1-6CB4-0BB8-FE5E1E9469B0}"/>
              </a:ext>
            </a:extLst>
          </p:cNvPr>
          <p:cNvSpPr txBox="1"/>
          <p:nvPr/>
        </p:nvSpPr>
        <p:spPr>
          <a:xfrm>
            <a:off x="1032387" y="2821532"/>
            <a:ext cx="10127226" cy="1668542"/>
          </a:xfrm>
          <a:prstGeom prst="roundRect">
            <a:avLst>
              <a:gd name="adj" fmla="val 26762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BE" sz="2000" dirty="0">
                <a:solidFill>
                  <a:schemeClr val="accent2">
                    <a:lumMod val="50000"/>
                  </a:schemeClr>
                </a:solidFill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“A</a:t>
            </a:r>
            <a:r>
              <a:rPr lang="en-BE" sz="2000" dirty="0">
                <a:solidFill>
                  <a:schemeClr val="accent2">
                    <a:lumMod val="50000"/>
                  </a:schemeClr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ccess to ECEC services, the qualifications and working conditions of staff, the pedagogical curriculum, monitoring and evaluation, and governance (...).” </a:t>
            </a:r>
            <a:br>
              <a:rPr lang="en-BE" sz="2000" dirty="0">
                <a:effectLst/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</a:br>
            <a:endParaRPr lang="en-BE" sz="500" dirty="0">
              <a:effectLst/>
              <a:latin typeface="Helvetica" panose="020B0604020202020204" pitchFamily="34" charset="0"/>
              <a:ea typeface="Calibri" panose="020F0502020204030204" pitchFamily="34" charset="0"/>
              <a:cs typeface="Helvetica" panose="020B0604020202020204" pitchFamily="34" charset="0"/>
            </a:endParaRPr>
          </a:p>
          <a:p>
            <a:pPr algn="ctr"/>
            <a:br>
              <a:rPr lang="en-BE" sz="700" dirty="0">
                <a:solidFill>
                  <a:schemeClr val="accent2">
                    <a:lumMod val="50000"/>
                  </a:schemeClr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</a:br>
            <a:r>
              <a:rPr lang="en-BE" sz="2000" dirty="0">
                <a:solidFill>
                  <a:schemeClr val="accent2">
                    <a:lumMod val="50000"/>
                  </a:schemeClr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“Of particular importance are the </a:t>
            </a:r>
            <a:r>
              <a:rPr lang="en-BE" sz="2000" b="1" dirty="0">
                <a:solidFill>
                  <a:schemeClr val="accent2">
                    <a:lumMod val="50000"/>
                  </a:schemeClr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child-staff ratio</a:t>
            </a:r>
            <a:r>
              <a:rPr lang="en-BE" sz="2000" dirty="0">
                <a:solidFill>
                  <a:schemeClr val="accent2">
                    <a:lumMod val="50000"/>
                  </a:schemeClr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, staff qualifications, and continuous professional training”</a:t>
            </a:r>
            <a:endParaRPr lang="en-BE" sz="2000" dirty="0">
              <a:solidFill>
                <a:schemeClr val="accent2">
                  <a:lumMod val="5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136C8B8-1D6B-9F19-8DFF-DD104E6D1CB0}"/>
              </a:ext>
            </a:extLst>
          </p:cNvPr>
          <p:cNvSpPr txBox="1"/>
          <p:nvPr/>
        </p:nvSpPr>
        <p:spPr>
          <a:xfrm>
            <a:off x="1226574" y="1242028"/>
            <a:ext cx="10127226" cy="929045"/>
          </a:xfrm>
          <a:prstGeom prst="roundRect">
            <a:avLst>
              <a:gd name="adj" fmla="val 26762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BE" sz="2000" dirty="0">
                <a:solidFill>
                  <a:schemeClr val="accent4">
                    <a:lumMod val="50000"/>
                  </a:schemeClr>
                </a:solidFill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“</a:t>
            </a:r>
            <a:r>
              <a:rPr lang="it-IT" sz="2000" dirty="0">
                <a:solidFill>
                  <a:schemeClr val="accent4">
                    <a:lumMod val="50000"/>
                  </a:schemeClr>
                </a:solidFill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The</a:t>
            </a:r>
            <a:r>
              <a:rPr lang="en-BE" sz="2000" dirty="0">
                <a:solidFill>
                  <a:schemeClr val="accent4">
                    <a:lumMod val="50000"/>
                  </a:schemeClr>
                </a:solidFill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 essence of the concept of ECEC quality lies in the </a:t>
            </a:r>
            <a:r>
              <a:rPr lang="en-BE" sz="2000" b="1" dirty="0">
                <a:solidFill>
                  <a:schemeClr val="accent4">
                    <a:lumMod val="50000"/>
                  </a:schemeClr>
                </a:solidFill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QUALITY OF THE INTERACTIONS</a:t>
            </a:r>
            <a:r>
              <a:rPr lang="en-BE" sz="2000" dirty="0">
                <a:solidFill>
                  <a:schemeClr val="accent4">
                    <a:lumMod val="50000"/>
                  </a:schemeClr>
                </a:solidFill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 between adults and children</a:t>
            </a:r>
            <a:r>
              <a:rPr lang="en-BE" sz="2000" dirty="0">
                <a:solidFill>
                  <a:schemeClr val="accent4">
                    <a:lumMod val="50000"/>
                  </a:schemeClr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” </a:t>
            </a:r>
            <a:br>
              <a:rPr lang="en-BE" sz="2000" dirty="0">
                <a:effectLst/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</a:br>
            <a:endParaRPr lang="en-BE" sz="500" dirty="0">
              <a:effectLst/>
              <a:latin typeface="Helvetica" panose="020B0604020202020204" pitchFamily="34" charset="0"/>
              <a:ea typeface="Calibri" panose="020F0502020204030204" pitchFamily="34" charset="0"/>
              <a:cs typeface="Helvetica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5C236F7-6A94-5BE5-7CA0-F189500C35FD}"/>
              </a:ext>
            </a:extLst>
          </p:cNvPr>
          <p:cNvSpPr txBox="1"/>
          <p:nvPr/>
        </p:nvSpPr>
        <p:spPr>
          <a:xfrm>
            <a:off x="176644" y="4613564"/>
            <a:ext cx="120153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BE" sz="1800" b="1" dirty="0">
              <a:solidFill>
                <a:srgbClr val="FF0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ctr"/>
            <a:r>
              <a:rPr lang="en-GB" sz="1800" b="1" dirty="0">
                <a:solidFill>
                  <a:srgbClr val="FF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CHILD-STAFF RATIO</a:t>
            </a:r>
            <a:r>
              <a:rPr lang="en-GB" sz="1800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BE" sz="1800" dirty="0">
                <a:latin typeface="Helvetica" panose="020B0604020202020204" pitchFamily="34" charset="0"/>
                <a:cs typeface="Helvetica" panose="020B0604020202020204" pitchFamily="34" charset="0"/>
              </a:rPr>
              <a:t>IS A KEY </a:t>
            </a:r>
            <a:r>
              <a:rPr lang="en-GB" sz="1800" dirty="0">
                <a:latin typeface="Helvetica" panose="020B0604020202020204" pitchFamily="34" charset="0"/>
                <a:cs typeface="Helvetica" panose="020B0604020202020204" pitchFamily="34" charset="0"/>
              </a:rPr>
              <a:t>VARIABLE </a:t>
            </a:r>
            <a:r>
              <a:rPr lang="en-BE" sz="1800" dirty="0">
                <a:latin typeface="Helvetica" panose="020B0604020202020204" pitchFamily="34" charset="0"/>
                <a:cs typeface="Helvetica" panose="020B0604020202020204" pitchFamily="34" charset="0"/>
              </a:rPr>
              <a:t>IN</a:t>
            </a:r>
            <a:r>
              <a:rPr lang="en-GB" sz="1800" dirty="0">
                <a:latin typeface="Helvetica" panose="020B0604020202020204" pitchFamily="34" charset="0"/>
                <a:cs typeface="Helvetica" panose="020B0604020202020204" pitchFamily="34" charset="0"/>
              </a:rPr>
              <a:t> THE “IRON TRIANGLE” OF </a:t>
            </a:r>
            <a:r>
              <a:rPr lang="en-BE" sz="1800" dirty="0">
                <a:latin typeface="Helvetica" panose="020B0604020202020204" pitchFamily="34" charset="0"/>
                <a:cs typeface="Helvetica" panose="020B0604020202020204" pitchFamily="34" charset="0"/>
              </a:rPr>
              <a:t>STRUCTURAL </a:t>
            </a:r>
            <a:r>
              <a:rPr lang="en-GB" sz="1800" dirty="0">
                <a:latin typeface="Helvetica" panose="020B0604020202020204" pitchFamily="34" charset="0"/>
                <a:cs typeface="Helvetica" panose="020B0604020202020204" pitchFamily="34" charset="0"/>
              </a:rPr>
              <a:t>QUALITY</a:t>
            </a:r>
            <a:endParaRPr lang="en-BE" sz="18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ctr"/>
            <a:endParaRPr lang="en-BE" dirty="0"/>
          </a:p>
          <a:p>
            <a:pPr algn="ctr"/>
            <a:r>
              <a:rPr lang="en-BE" dirty="0">
                <a:latin typeface="Helvetica" panose="020B0604020202020204" pitchFamily="34" charset="0"/>
                <a:cs typeface="Helvetica" panose="020B0604020202020204" pitchFamily="34" charset="0"/>
              </a:rPr>
              <a:t>THE </a:t>
            </a:r>
            <a:r>
              <a:rPr lang="en-BE" b="1" dirty="0">
                <a:solidFill>
                  <a:schemeClr val="accent6">
                    <a:lumMod val="5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NUMBER OF CHILDREN PER QUALIFIED PRACTITIONER </a:t>
            </a:r>
            <a:r>
              <a:rPr lang="en-BE" dirty="0">
                <a:latin typeface="Helvetica" panose="020B0604020202020204" pitchFamily="34" charset="0"/>
                <a:cs typeface="Helvetica" panose="020B0604020202020204" pitchFamily="34" charset="0"/>
              </a:rPr>
              <a:t>IN PLAYGROUPS OR CLASSROOMS</a:t>
            </a:r>
          </a:p>
        </p:txBody>
      </p:sp>
    </p:spTree>
    <p:extLst>
      <p:ext uri="{BB962C8B-B14F-4D97-AF65-F5344CB8AC3E}">
        <p14:creationId xmlns:p14="http://schemas.microsoft.com/office/powerpoint/2010/main" val="2041344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/>
            </a:gs>
            <a:gs pos="26000">
              <a:srgbClr val="7030A0"/>
            </a:gs>
            <a:gs pos="32000">
              <a:srgbClr val="FF0000"/>
            </a:gs>
            <a:gs pos="40000">
              <a:schemeClr val="bg1"/>
            </a:gs>
          </a:gsLst>
          <a:lin ang="4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" name="Picture 5" descr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158841"/>
            <a:ext cx="12192000" cy="699161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4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3F2A01B-1BD8-4C40-BC63-131E441F2A09}"/>
              </a:ext>
            </a:extLst>
          </p:cNvPr>
          <p:cNvSpPr txBox="1"/>
          <p:nvPr/>
        </p:nvSpPr>
        <p:spPr>
          <a:xfrm>
            <a:off x="0" y="0"/>
            <a:ext cx="12192000" cy="98488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noFill/>
          </a:ln>
        </p:spPr>
        <p:txBody>
          <a:bodyPr wrap="square" rtlCol="0">
            <a:spAutoFit/>
          </a:bodyPr>
          <a:lstStyle/>
          <a:p>
            <a:endParaRPr lang="en-BE" dirty="0"/>
          </a:p>
          <a:p>
            <a:r>
              <a:rPr lang="en-GB" sz="2000" b="1" dirty="0">
                <a:solidFill>
                  <a:schemeClr val="accent1">
                    <a:lumMod val="50000"/>
                  </a:schemeClr>
                </a:solidFill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STRUCTURAL VARIABLES AND THE QUALITY OF INTERACTIONS </a:t>
            </a:r>
            <a:r>
              <a:rPr lang="en-BE" sz="2000" b="1" dirty="0">
                <a:solidFill>
                  <a:schemeClr val="accent1">
                    <a:lumMod val="50000"/>
                  </a:schemeClr>
                </a:solidFill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BTW</a:t>
            </a:r>
            <a:r>
              <a:rPr lang="en-GB" sz="2000" b="1" dirty="0">
                <a:solidFill>
                  <a:schemeClr val="accent1">
                    <a:lumMod val="50000"/>
                  </a:schemeClr>
                </a:solidFill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 CHILDREN AND ADULT</a:t>
            </a:r>
            <a:r>
              <a:rPr lang="en-BE" sz="2000" b="1" dirty="0">
                <a:solidFill>
                  <a:schemeClr val="accent1">
                    <a:lumMod val="50000"/>
                  </a:schemeClr>
                </a:solidFill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S</a:t>
            </a:r>
          </a:p>
          <a:p>
            <a:r>
              <a:rPr lang="en-BE" sz="2000" b="1" dirty="0">
                <a:solidFill>
                  <a:schemeClr val="accent1">
                    <a:lumMod val="50000"/>
                  </a:schemeClr>
                </a:solidFill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 </a:t>
            </a:r>
            <a:endParaRPr lang="en-BE" dirty="0"/>
          </a:p>
        </p:txBody>
      </p:sp>
      <p:graphicFrame>
        <p:nvGraphicFramePr>
          <p:cNvPr id="12" name="Diagram 11">
            <a:extLst>
              <a:ext uri="{FF2B5EF4-FFF2-40B4-BE49-F238E27FC236}">
                <a16:creationId xmlns:a16="http://schemas.microsoft.com/office/drawing/2014/main" id="{4E8BB9B1-B9F5-41E0-946F-45EE6CC1587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18548450"/>
              </p:ext>
            </p:extLst>
          </p:nvPr>
        </p:nvGraphicFramePr>
        <p:xfrm>
          <a:off x="1245422" y="984885"/>
          <a:ext cx="8459018" cy="41277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46C8CA38-2A8C-9B09-C9DE-820539D13E66}"/>
              </a:ext>
            </a:extLst>
          </p:cNvPr>
          <p:cNvSpPr txBox="1"/>
          <p:nvPr/>
        </p:nvSpPr>
        <p:spPr>
          <a:xfrm>
            <a:off x="304800" y="4493342"/>
            <a:ext cx="1118911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Helvetica" panose="020B0604020202020204" pitchFamily="34" charset="0"/>
                <a:cs typeface="Helvetica" panose="020B0604020202020204" pitchFamily="34" charset="0"/>
              </a:rPr>
              <a:t>CHILD/STAFF RATIO HAS A </a:t>
            </a:r>
            <a:r>
              <a:rPr lang="en-GB" b="1" dirty="0">
                <a:solidFill>
                  <a:srgbClr val="00206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DIRECT IMPACT ON DAILY INTERACTIONS OF CHILDREN WITH ADULTS AND PEERS IN PLAYGROUPS</a:t>
            </a:r>
            <a:r>
              <a:rPr lang="en-GB" dirty="0">
                <a:solidFill>
                  <a:srgbClr val="00206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GB" dirty="0">
                <a:latin typeface="Helvetica" panose="020B0604020202020204" pitchFamily="34" charset="0"/>
                <a:cs typeface="Helvetica" panose="020B0604020202020204" pitchFamily="34" charset="0"/>
              </a:rPr>
              <a:t>→ POSITIVE INFLUENCE ON THEIR WELL-BEING</a:t>
            </a:r>
            <a:r>
              <a:rPr lang="en-BE" dirty="0">
                <a:latin typeface="Helvetica" panose="020B0604020202020204" pitchFamily="34" charset="0"/>
                <a:cs typeface="Helvetica" panose="020B0604020202020204" pitchFamily="34" charset="0"/>
              </a:rPr>
              <a:t> / </a:t>
            </a:r>
            <a:r>
              <a:rPr lang="en-GB" dirty="0">
                <a:latin typeface="Helvetica" panose="020B0604020202020204" pitchFamily="34" charset="0"/>
                <a:cs typeface="Helvetica" panose="020B0604020202020204" pitchFamily="34" charset="0"/>
              </a:rPr>
              <a:t>DEVELOPMENT.</a:t>
            </a:r>
            <a:br>
              <a:rPr lang="en-BE" dirty="0">
                <a:latin typeface="Helvetica" panose="020B0604020202020204" pitchFamily="34" charset="0"/>
                <a:cs typeface="Helvetica" panose="020B0604020202020204" pitchFamily="34" charset="0"/>
              </a:rPr>
            </a:br>
            <a:br>
              <a:rPr lang="en-BE" b="0" i="0" dirty="0">
                <a:effectLst/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en-BE" b="0" i="0" dirty="0"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IN THE THEMATIC NOTE, WE IDENTIFY AND DISCUSS THREE KEY DIMENSIONS OF </a:t>
            </a:r>
            <a:r>
              <a:rPr lang="en-GB" b="0" i="0" dirty="0"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‘QUALITY INTERACTIONS’ </a:t>
            </a:r>
            <a:r>
              <a:rPr lang="en-BE" b="0" i="0" dirty="0"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BETWEEN</a:t>
            </a:r>
            <a:r>
              <a:rPr lang="en-GB" b="0" i="0" dirty="0"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 CHILDREN AND ADULTS IN </a:t>
            </a:r>
            <a:r>
              <a:rPr lang="en-BE" b="0" i="0" dirty="0"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FORMAL </a:t>
            </a:r>
            <a:r>
              <a:rPr lang="en-GB" b="0" i="0" dirty="0"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ECEC SETTINGS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167AA93C-6B0A-4DC0-E4F9-A6FE3A00D10A}"/>
                  </a:ext>
                </a:extLst>
              </p14:cNvPr>
              <p14:cNvContentPartPr/>
              <p14:nvPr/>
            </p14:nvContentPartPr>
            <p14:xfrm>
              <a:off x="5653448" y="1808868"/>
              <a:ext cx="360" cy="360"/>
            </p14:xfrm>
          </p:contentPart>
        </mc:Choice>
        <mc:Fallback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167AA93C-6B0A-4DC0-E4F9-A6FE3A00D10A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644448" y="1800228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33400789-C1FD-D1D3-DED5-CED3823063DC}"/>
                  </a:ext>
                </a:extLst>
              </p14:cNvPr>
              <p14:cNvContentPartPr/>
              <p14:nvPr/>
            </p14:nvContentPartPr>
            <p14:xfrm>
              <a:off x="4316048" y="2045028"/>
              <a:ext cx="360" cy="360"/>
            </p14:xfrm>
          </p:contentPart>
        </mc:Choice>
        <mc:Fallback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33400789-C1FD-D1D3-DED5-CED3823063DC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307048" y="2036028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F3A13AFC-9DA0-B2DF-BB09-B38947B90F0F}"/>
                  </a:ext>
                </a:extLst>
              </p14:cNvPr>
              <p14:cNvContentPartPr/>
              <p14:nvPr/>
            </p14:nvContentPartPr>
            <p14:xfrm>
              <a:off x="943568" y="5211228"/>
              <a:ext cx="360" cy="360"/>
            </p14:xfrm>
          </p:contentPart>
        </mc:Choice>
        <mc:Fallback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F3A13AFC-9DA0-B2DF-BB09-B38947B90F0F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934928" y="5202228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27616C6C-B1E1-0566-A1F8-585FF7ECEE23}"/>
                  </a:ext>
                </a:extLst>
              </p14:cNvPr>
              <p14:cNvContentPartPr/>
              <p14:nvPr/>
            </p14:nvContentPartPr>
            <p14:xfrm>
              <a:off x="5722208" y="1759908"/>
              <a:ext cx="360" cy="360"/>
            </p14:xfrm>
          </p:contentPart>
        </mc:Choice>
        <mc:Fallback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27616C6C-B1E1-0566-A1F8-585FF7ECEE23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713208" y="1750908"/>
                <a:ext cx="18000" cy="18000"/>
              </a:xfrm>
              <a:prstGeom prst="rect">
                <a:avLst/>
              </a:prstGeom>
            </p:spPr>
          </p:pic>
        </mc:Fallback>
      </mc:AlternateContent>
      <p:grpSp>
        <p:nvGrpSpPr>
          <p:cNvPr id="20" name="Group 19">
            <a:extLst>
              <a:ext uri="{FF2B5EF4-FFF2-40B4-BE49-F238E27FC236}">
                <a16:creationId xmlns:a16="http://schemas.microsoft.com/office/drawing/2014/main" id="{8FBEFE53-4A7F-21D6-DEE3-D1914456E3B8}"/>
              </a:ext>
            </a:extLst>
          </p:cNvPr>
          <p:cNvGrpSpPr/>
          <p:nvPr/>
        </p:nvGrpSpPr>
        <p:grpSpPr>
          <a:xfrm>
            <a:off x="5594408" y="1336908"/>
            <a:ext cx="360" cy="360"/>
            <a:chOff x="5594408" y="1336908"/>
            <a:chExt cx="360" cy="3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27264BD8-3C08-C2D9-077A-E767146AB4EA}"/>
                    </a:ext>
                  </a:extLst>
                </p14:cNvPr>
                <p14:cNvContentPartPr/>
                <p14:nvPr/>
              </p14:nvContentPartPr>
              <p14:xfrm>
                <a:off x="5594408" y="1336908"/>
                <a:ext cx="360" cy="360"/>
              </p14:xfrm>
            </p:contentPart>
          </mc:Choice>
          <mc:Fallback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27264BD8-3C08-C2D9-077A-E767146AB4EA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5585408" y="1328268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718DBBF6-3DCD-8921-A39F-140595B83AFD}"/>
                    </a:ext>
                  </a:extLst>
                </p14:cNvPr>
                <p14:cNvContentPartPr/>
                <p14:nvPr/>
              </p14:nvContentPartPr>
              <p14:xfrm>
                <a:off x="5594408" y="1336908"/>
                <a:ext cx="360" cy="360"/>
              </p14:xfrm>
            </p:contentPart>
          </mc:Choice>
          <mc:Fallback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718DBBF6-3DCD-8921-A39F-140595B83AFD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5585408" y="1328268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9D9BAC6-A8D3-3861-83A4-4F80072DD81F}"/>
              </a:ext>
            </a:extLst>
          </p:cNvPr>
          <p:cNvGrpSpPr/>
          <p:nvPr/>
        </p:nvGrpSpPr>
        <p:grpSpPr>
          <a:xfrm>
            <a:off x="2792528" y="5112588"/>
            <a:ext cx="360" cy="360"/>
            <a:chOff x="2792528" y="5112588"/>
            <a:chExt cx="360" cy="3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C2CE7ED8-EEF8-69EF-D3F7-6D0424F54BB6}"/>
                    </a:ext>
                  </a:extLst>
                </p14:cNvPr>
                <p14:cNvContentPartPr/>
                <p14:nvPr/>
              </p14:nvContentPartPr>
              <p14:xfrm>
                <a:off x="2792528" y="5112588"/>
                <a:ext cx="360" cy="360"/>
              </p14:xfrm>
            </p:contentPart>
          </mc:Choice>
          <mc:Fallback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C2CE7ED8-EEF8-69EF-D3F7-6D0424F54BB6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2783528" y="5103948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877656E3-96E7-02ED-F127-92EBF288E7D4}"/>
                    </a:ext>
                  </a:extLst>
                </p14:cNvPr>
                <p14:cNvContentPartPr/>
                <p14:nvPr/>
              </p14:nvContentPartPr>
              <p14:xfrm>
                <a:off x="2792528" y="5112588"/>
                <a:ext cx="360" cy="360"/>
              </p14:xfrm>
            </p:contentPart>
          </mc:Choice>
          <mc:Fallback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877656E3-96E7-02ED-F127-92EBF288E7D4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2783528" y="5103948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CC6DC7E9-D4CD-26B7-C381-9F44A7B5A27E}"/>
                  </a:ext>
                </a:extLst>
              </p14:cNvPr>
              <p14:cNvContentPartPr/>
              <p14:nvPr/>
            </p14:nvContentPartPr>
            <p14:xfrm>
              <a:off x="1317608" y="4571981"/>
              <a:ext cx="360" cy="360"/>
            </p14:xfrm>
          </p:contentPart>
        </mc:Choice>
        <mc:Fallback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CC6DC7E9-D4CD-26B7-C381-9F44A7B5A27E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308608" y="4562981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49442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17000">
              <a:srgbClr val="7030A0"/>
            </a:gs>
            <a:gs pos="26000">
              <a:srgbClr val="FF0000"/>
            </a:gs>
            <a:gs pos="51000">
              <a:schemeClr val="bg1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" name="Picture 5" descr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158841"/>
            <a:ext cx="12192000" cy="699161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5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3F2A01B-1BD8-4C40-BC63-131E441F2A09}"/>
              </a:ext>
            </a:extLst>
          </p:cNvPr>
          <p:cNvSpPr txBox="1"/>
          <p:nvPr/>
        </p:nvSpPr>
        <p:spPr>
          <a:xfrm>
            <a:off x="0" y="0"/>
            <a:ext cx="12192000" cy="9541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noFill/>
          </a:ln>
        </p:spPr>
        <p:txBody>
          <a:bodyPr wrap="square" rtlCol="0">
            <a:spAutoFit/>
          </a:bodyPr>
          <a:lstStyle/>
          <a:p>
            <a:endParaRPr lang="en-BE" dirty="0"/>
          </a:p>
          <a:p>
            <a:pPr algn="ctr"/>
            <a:r>
              <a:rPr lang="en-GB" sz="2000" b="1" dirty="0">
                <a:solidFill>
                  <a:schemeClr val="accent1">
                    <a:lumMod val="50000"/>
                  </a:schemeClr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KEY DIMENSIONS OF HIGH-QUALITY EXPERIENCES IN ECEC</a:t>
            </a:r>
            <a:endParaRPr lang="en-BE" sz="2000" b="1" dirty="0">
              <a:solidFill>
                <a:schemeClr val="accent1">
                  <a:lumMod val="50000"/>
                </a:schemeClr>
              </a:solidFill>
              <a:effectLst/>
              <a:latin typeface="Helvetica" panose="020B0604020202020204" pitchFamily="34" charset="0"/>
              <a:ea typeface="Calibri" panose="020F0502020204030204" pitchFamily="34" charset="0"/>
              <a:cs typeface="Helvetica" panose="020B0604020202020204" pitchFamily="34" charset="0"/>
            </a:endParaRPr>
          </a:p>
          <a:p>
            <a:pPr algn="ctr"/>
            <a:endParaRPr lang="en-BE" dirty="0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2C3BD96C-D701-C078-A61E-29A04874EA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60492903"/>
              </p:ext>
            </p:extLst>
          </p:nvPr>
        </p:nvGraphicFramePr>
        <p:xfrm>
          <a:off x="472056" y="1131713"/>
          <a:ext cx="7157884" cy="41688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F5008909-86F0-AFC1-F18E-CA52067A3765}"/>
              </a:ext>
            </a:extLst>
          </p:cNvPr>
          <p:cNvSpPr txBox="1"/>
          <p:nvPr/>
        </p:nvSpPr>
        <p:spPr>
          <a:xfrm>
            <a:off x="8212803" y="1593181"/>
            <a:ext cx="3538794" cy="3245941"/>
          </a:xfrm>
          <a:prstGeom prst="flowChartConnector">
            <a:avLst/>
          </a:prstGeom>
          <a:ln w="508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2">
                    <a:lumMod val="60000"/>
                    <a:lumOff val="40000"/>
                  </a:schemeClr>
                </a:gs>
                <a:gs pos="100000">
                  <a:srgbClr val="002060"/>
                </a:gs>
              </a:gsLst>
              <a:lin ang="5400000" scaled="1"/>
            </a:gra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i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It is widely acknowledged that high-quality practices in early childhood education and care require</a:t>
            </a:r>
            <a:r>
              <a:rPr lang="en-BE" i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 these</a:t>
            </a:r>
            <a:r>
              <a:rPr lang="en-GB" i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 three dimensions to be present</a:t>
            </a:r>
            <a:endParaRPr lang="en-B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DABDA2B-CD36-A8A0-3344-32DDDA5481A2}"/>
              </a:ext>
            </a:extLst>
          </p:cNvPr>
          <p:cNvSpPr txBox="1"/>
          <p:nvPr/>
        </p:nvSpPr>
        <p:spPr>
          <a:xfrm>
            <a:off x="1204042" y="5245361"/>
            <a:ext cx="10547555" cy="715089"/>
          </a:xfrm>
          <a:prstGeom prst="roundRect">
            <a:avLst/>
          </a:prstGeom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t-IT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T</a:t>
            </a:r>
            <a:r>
              <a:rPr lang="en-BE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HE RATIO OF CHILDREN-TO-STAFF IN PLAYGROUPS IS A PRECONDITION FOR QUALITY </a:t>
            </a:r>
            <a:br>
              <a:rPr lang="en-B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en-B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→ WITHOUT IT, KEY DIMENSIONS OF HQ EXPERIENCES ARE LESS LIKELY TO BE ENACTED</a:t>
            </a:r>
          </a:p>
        </p:txBody>
      </p:sp>
    </p:spTree>
    <p:extLst>
      <p:ext uri="{BB962C8B-B14F-4D97-AF65-F5344CB8AC3E}">
        <p14:creationId xmlns:p14="http://schemas.microsoft.com/office/powerpoint/2010/main" val="3674867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5000">
              <a:schemeClr val="bg1"/>
            </a:gs>
            <a:gs pos="82000">
              <a:schemeClr val="accent1">
                <a:lumMod val="45000"/>
                <a:lumOff val="55000"/>
              </a:schemeClr>
            </a:gs>
            <a:gs pos="94000">
              <a:srgbClr val="FF0000"/>
            </a:gs>
            <a:gs pos="100000">
              <a:schemeClr val="accent2">
                <a:lumMod val="20000"/>
                <a:lumOff val="80000"/>
              </a:schemeClr>
            </a:gs>
          </a:gsLst>
          <a:lin ang="6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" name="Picture 5" descr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158839"/>
            <a:ext cx="12192000" cy="699161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  <a:ln w="12700">
            <a:miter lim="400000"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6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3F2A01B-1BD8-4C40-BC63-131E441F2A09}"/>
              </a:ext>
            </a:extLst>
          </p:cNvPr>
          <p:cNvSpPr txBox="1"/>
          <p:nvPr/>
        </p:nvSpPr>
        <p:spPr>
          <a:xfrm>
            <a:off x="0" y="0"/>
            <a:ext cx="12192000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noFill/>
          </a:ln>
        </p:spPr>
        <p:txBody>
          <a:bodyPr wrap="square" rtlCol="0">
            <a:spAutoFit/>
          </a:bodyPr>
          <a:lstStyle/>
          <a:p>
            <a:endParaRPr lang="en-BE" sz="1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BE" sz="2000" b="1" dirty="0">
                <a:solidFill>
                  <a:schemeClr val="tx2">
                    <a:lumMod val="50000"/>
                  </a:schemeClr>
                </a:solidFill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LOW </a:t>
            </a:r>
            <a:r>
              <a:rPr lang="it-IT" sz="2000" b="1" dirty="0">
                <a:solidFill>
                  <a:schemeClr val="tx2">
                    <a:lumMod val="50000"/>
                  </a:schemeClr>
                </a:solidFill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C</a:t>
            </a:r>
            <a:r>
              <a:rPr lang="en-BE" sz="2000" b="1" dirty="0">
                <a:solidFill>
                  <a:schemeClr val="tx2">
                    <a:lumMod val="50000"/>
                  </a:schemeClr>
                </a:solidFill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S RATIOS PROVIDE THE PRECONDITIONS FOR WARM AND CARING RELATIONSHIPS</a:t>
            </a:r>
            <a:r>
              <a:rPr lang="en-BE" sz="2000" b="1" dirty="0">
                <a:solidFill>
                  <a:schemeClr val="tx2">
                    <a:lumMod val="50000"/>
                  </a:schemeClr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 </a:t>
            </a:r>
          </a:p>
          <a:p>
            <a:endParaRPr lang="en-BE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F5E3F9F2-E706-3643-8B82-B5AFFB9937A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91555469"/>
              </p:ext>
            </p:extLst>
          </p:nvPr>
        </p:nvGraphicFramePr>
        <p:xfrm>
          <a:off x="4692409" y="1414342"/>
          <a:ext cx="6578600" cy="40293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8" name="Oval 7">
            <a:extLst>
              <a:ext uri="{FF2B5EF4-FFF2-40B4-BE49-F238E27FC236}">
                <a16:creationId xmlns:a16="http://schemas.microsoft.com/office/drawing/2014/main" id="{1D31FD34-9888-32B9-B602-5E220F4087A6}"/>
              </a:ext>
            </a:extLst>
          </p:cNvPr>
          <p:cNvSpPr/>
          <p:nvPr/>
        </p:nvSpPr>
        <p:spPr>
          <a:xfrm rot="576867">
            <a:off x="9454563" y="1673193"/>
            <a:ext cx="1621965" cy="149510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BE" sz="1600" b="1" dirty="0">
                <a:solidFill>
                  <a:schemeClr val="bg1"/>
                </a:solidFill>
              </a:rPr>
              <a:t>EDU-CARE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A31E4C3-9493-DA15-002E-3ED31E47B2D4}"/>
              </a:ext>
            </a:extLst>
          </p:cNvPr>
          <p:cNvSpPr txBox="1"/>
          <p:nvPr/>
        </p:nvSpPr>
        <p:spPr>
          <a:xfrm>
            <a:off x="550717" y="1865037"/>
            <a:ext cx="3778491" cy="2856428"/>
          </a:xfrm>
          <a:prstGeom prst="flowChartConnector">
            <a:avLst/>
          </a:prstGeom>
          <a:solidFill>
            <a:schemeClr val="bg1"/>
          </a:solidFill>
          <a:ln w="50800" cmpd="thickThin">
            <a:gradFill>
              <a:gsLst>
                <a:gs pos="0">
                  <a:srgbClr val="FF0000"/>
                </a:gs>
                <a:gs pos="74000">
                  <a:schemeClr val="bg1"/>
                </a:gs>
                <a:gs pos="87000">
                  <a:schemeClr val="accent1">
                    <a:lumMod val="45000"/>
                    <a:lumOff val="55000"/>
                  </a:schemeClr>
                </a:gs>
                <a:gs pos="100000">
                  <a:srgbClr val="7030A0"/>
                </a:gs>
              </a:gsLst>
              <a:lin ang="9000000" scaled="0"/>
            </a:gra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L</a:t>
            </a:r>
            <a:r>
              <a:rPr lang="en-B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OW CS RATIOS IMPROVE THE MEANINGFULNESS OF </a:t>
            </a:r>
            <a:r>
              <a:rPr lang="en-BE" sz="24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CARING AND EDUCATIONAL INTERACTIONS</a:t>
            </a:r>
            <a:endParaRPr lang="en-BE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14644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/>
            </a:gs>
            <a:gs pos="30000">
              <a:srgbClr val="7030A0"/>
            </a:gs>
            <a:gs pos="48000">
              <a:srgbClr val="FF0000"/>
            </a:gs>
            <a:gs pos="61000">
              <a:schemeClr val="accent2">
                <a:lumMod val="20000"/>
                <a:lumOff val="8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" name="Picture 5" descr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158841"/>
            <a:ext cx="12192000" cy="699161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7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3F2A01B-1BD8-4C40-BC63-131E441F2A09}"/>
              </a:ext>
            </a:extLst>
          </p:cNvPr>
          <p:cNvSpPr txBox="1"/>
          <p:nvPr/>
        </p:nvSpPr>
        <p:spPr>
          <a:xfrm>
            <a:off x="-72736" y="0"/>
            <a:ext cx="12264736" cy="8925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noFill/>
          </a:ln>
        </p:spPr>
        <p:txBody>
          <a:bodyPr wrap="square" rtlCol="0">
            <a:spAutoFit/>
          </a:bodyPr>
          <a:lstStyle/>
          <a:p>
            <a:endParaRPr lang="en-BE" sz="1000" dirty="0">
              <a:solidFill>
                <a:schemeClr val="bg1"/>
              </a:solidFill>
            </a:endParaRPr>
          </a:p>
          <a:p>
            <a:r>
              <a:rPr lang="en-BE" sz="2400" b="1" dirty="0">
                <a:solidFill>
                  <a:schemeClr val="accent5">
                    <a:lumMod val="50000"/>
                  </a:schemeClr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LOW CS RATIOS ALLOW FOR TAILORED APPROACHES TO SPECIFIC NEEDS</a:t>
            </a:r>
            <a:endParaRPr lang="en-BE" sz="2000" b="1" dirty="0">
              <a:solidFill>
                <a:schemeClr val="bg1"/>
              </a:solidFill>
              <a:effectLst/>
              <a:latin typeface="Helvetica" panose="020B0604020202020204" pitchFamily="34" charset="0"/>
              <a:ea typeface="Calibri" panose="020F0502020204030204" pitchFamily="34" charset="0"/>
              <a:cs typeface="Helvetica" panose="020B0604020202020204" pitchFamily="34" charset="0"/>
            </a:endParaRPr>
          </a:p>
          <a:p>
            <a:endParaRPr lang="en-BE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9A5EDF5-92EF-A913-1FF7-FE4548F94240}"/>
              </a:ext>
            </a:extLst>
          </p:cNvPr>
          <p:cNvSpPr txBox="1"/>
          <p:nvPr/>
        </p:nvSpPr>
        <p:spPr>
          <a:xfrm>
            <a:off x="325967" y="1557142"/>
            <a:ext cx="3880725" cy="1877378"/>
          </a:xfrm>
          <a:prstGeom prst="roundRect">
            <a:avLst>
              <a:gd name="adj" fmla="val 37546"/>
            </a:avLst>
          </a:prstGeom>
          <a:solidFill>
            <a:schemeClr val="bg1"/>
          </a:solidFill>
          <a:ln w="12700">
            <a:solidFill>
              <a:schemeClr val="dk1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3391551015">
                  <a:custGeom>
                    <a:avLst/>
                    <a:gdLst>
                      <a:gd name="connsiteX0" fmla="*/ 0 w 3880725"/>
                      <a:gd name="connsiteY0" fmla="*/ 837045 h 2229386"/>
                      <a:gd name="connsiteX1" fmla="*/ 837045 w 3880725"/>
                      <a:gd name="connsiteY1" fmla="*/ 0 h 2229386"/>
                      <a:gd name="connsiteX2" fmla="*/ 1366637 w 3880725"/>
                      <a:gd name="connsiteY2" fmla="*/ 0 h 2229386"/>
                      <a:gd name="connsiteX3" fmla="*/ 1962429 w 3880725"/>
                      <a:gd name="connsiteY3" fmla="*/ 0 h 2229386"/>
                      <a:gd name="connsiteX4" fmla="*/ 2447889 w 3880725"/>
                      <a:gd name="connsiteY4" fmla="*/ 0 h 2229386"/>
                      <a:gd name="connsiteX5" fmla="*/ 3043680 w 3880725"/>
                      <a:gd name="connsiteY5" fmla="*/ 0 h 2229386"/>
                      <a:gd name="connsiteX6" fmla="*/ 3880725 w 3880725"/>
                      <a:gd name="connsiteY6" fmla="*/ 837045 h 2229386"/>
                      <a:gd name="connsiteX7" fmla="*/ 3880725 w 3880725"/>
                      <a:gd name="connsiteY7" fmla="*/ 1392341 h 2229386"/>
                      <a:gd name="connsiteX8" fmla="*/ 3043680 w 3880725"/>
                      <a:gd name="connsiteY8" fmla="*/ 2229386 h 2229386"/>
                      <a:gd name="connsiteX9" fmla="*/ 2514088 w 3880725"/>
                      <a:gd name="connsiteY9" fmla="*/ 2229386 h 2229386"/>
                      <a:gd name="connsiteX10" fmla="*/ 1962429 w 3880725"/>
                      <a:gd name="connsiteY10" fmla="*/ 2229386 h 2229386"/>
                      <a:gd name="connsiteX11" fmla="*/ 1410770 w 3880725"/>
                      <a:gd name="connsiteY11" fmla="*/ 2229386 h 2229386"/>
                      <a:gd name="connsiteX12" fmla="*/ 837045 w 3880725"/>
                      <a:gd name="connsiteY12" fmla="*/ 2229386 h 2229386"/>
                      <a:gd name="connsiteX13" fmla="*/ 0 w 3880725"/>
                      <a:gd name="connsiteY13" fmla="*/ 1392341 h 2229386"/>
                      <a:gd name="connsiteX14" fmla="*/ 0 w 3880725"/>
                      <a:gd name="connsiteY14" fmla="*/ 837045 h 222938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880725" h="2229386" fill="none" extrusionOk="0">
                        <a:moveTo>
                          <a:pt x="0" y="837045"/>
                        </a:moveTo>
                        <a:cubicBezTo>
                          <a:pt x="8223" y="483014"/>
                          <a:pt x="289745" y="24543"/>
                          <a:pt x="837045" y="0"/>
                        </a:cubicBezTo>
                        <a:cubicBezTo>
                          <a:pt x="1001043" y="-56654"/>
                          <a:pt x="1213143" y="61496"/>
                          <a:pt x="1366637" y="0"/>
                        </a:cubicBezTo>
                        <a:cubicBezTo>
                          <a:pt x="1520131" y="-61496"/>
                          <a:pt x="1664835" y="55957"/>
                          <a:pt x="1962429" y="0"/>
                        </a:cubicBezTo>
                        <a:cubicBezTo>
                          <a:pt x="2260023" y="-55957"/>
                          <a:pt x="2222117" y="21855"/>
                          <a:pt x="2447889" y="0"/>
                        </a:cubicBezTo>
                        <a:cubicBezTo>
                          <a:pt x="2673661" y="-21855"/>
                          <a:pt x="2793043" y="70952"/>
                          <a:pt x="3043680" y="0"/>
                        </a:cubicBezTo>
                        <a:cubicBezTo>
                          <a:pt x="3629753" y="-23103"/>
                          <a:pt x="3817566" y="351008"/>
                          <a:pt x="3880725" y="837045"/>
                        </a:cubicBezTo>
                        <a:cubicBezTo>
                          <a:pt x="3926061" y="1040713"/>
                          <a:pt x="3818025" y="1263311"/>
                          <a:pt x="3880725" y="1392341"/>
                        </a:cubicBezTo>
                        <a:cubicBezTo>
                          <a:pt x="3925732" y="1861140"/>
                          <a:pt x="3512446" y="2252978"/>
                          <a:pt x="3043680" y="2229386"/>
                        </a:cubicBezTo>
                        <a:cubicBezTo>
                          <a:pt x="2792029" y="2233234"/>
                          <a:pt x="2704178" y="2203578"/>
                          <a:pt x="2514088" y="2229386"/>
                        </a:cubicBezTo>
                        <a:cubicBezTo>
                          <a:pt x="2323998" y="2255194"/>
                          <a:pt x="2128072" y="2179888"/>
                          <a:pt x="1962429" y="2229386"/>
                        </a:cubicBezTo>
                        <a:cubicBezTo>
                          <a:pt x="1796786" y="2278884"/>
                          <a:pt x="1612480" y="2163892"/>
                          <a:pt x="1410770" y="2229386"/>
                        </a:cubicBezTo>
                        <a:cubicBezTo>
                          <a:pt x="1209060" y="2294880"/>
                          <a:pt x="1053766" y="2219558"/>
                          <a:pt x="837045" y="2229386"/>
                        </a:cubicBezTo>
                        <a:cubicBezTo>
                          <a:pt x="385264" y="2123512"/>
                          <a:pt x="-128118" y="1849202"/>
                          <a:pt x="0" y="1392341"/>
                        </a:cubicBezTo>
                        <a:cubicBezTo>
                          <a:pt x="-62987" y="1173218"/>
                          <a:pt x="21230" y="974556"/>
                          <a:pt x="0" y="837045"/>
                        </a:cubicBezTo>
                        <a:close/>
                      </a:path>
                      <a:path w="3880725" h="2229386" stroke="0" extrusionOk="0">
                        <a:moveTo>
                          <a:pt x="0" y="837045"/>
                        </a:moveTo>
                        <a:cubicBezTo>
                          <a:pt x="-13064" y="411750"/>
                          <a:pt x="396240" y="14368"/>
                          <a:pt x="837045" y="0"/>
                        </a:cubicBezTo>
                        <a:cubicBezTo>
                          <a:pt x="1021113" y="-12800"/>
                          <a:pt x="1188414" y="12600"/>
                          <a:pt x="1388704" y="0"/>
                        </a:cubicBezTo>
                        <a:cubicBezTo>
                          <a:pt x="1588994" y="-12600"/>
                          <a:pt x="1729770" y="6834"/>
                          <a:pt x="1984495" y="0"/>
                        </a:cubicBezTo>
                        <a:cubicBezTo>
                          <a:pt x="2239220" y="-6834"/>
                          <a:pt x="2370730" y="45830"/>
                          <a:pt x="2492021" y="0"/>
                        </a:cubicBezTo>
                        <a:cubicBezTo>
                          <a:pt x="2613312" y="-45830"/>
                          <a:pt x="2801195" y="20352"/>
                          <a:pt x="3043680" y="0"/>
                        </a:cubicBezTo>
                        <a:cubicBezTo>
                          <a:pt x="3512546" y="-23460"/>
                          <a:pt x="3930233" y="299638"/>
                          <a:pt x="3880725" y="837045"/>
                        </a:cubicBezTo>
                        <a:cubicBezTo>
                          <a:pt x="3892857" y="1098293"/>
                          <a:pt x="3873113" y="1185246"/>
                          <a:pt x="3880725" y="1392341"/>
                        </a:cubicBezTo>
                        <a:cubicBezTo>
                          <a:pt x="3874648" y="1890985"/>
                          <a:pt x="3612081" y="2168036"/>
                          <a:pt x="3043680" y="2229386"/>
                        </a:cubicBezTo>
                        <a:cubicBezTo>
                          <a:pt x="2836377" y="2292937"/>
                          <a:pt x="2756395" y="2164707"/>
                          <a:pt x="2469955" y="2229386"/>
                        </a:cubicBezTo>
                        <a:cubicBezTo>
                          <a:pt x="2183515" y="2294065"/>
                          <a:pt x="2202861" y="2215234"/>
                          <a:pt x="1984495" y="2229386"/>
                        </a:cubicBezTo>
                        <a:cubicBezTo>
                          <a:pt x="1766129" y="2243538"/>
                          <a:pt x="1688519" y="2176707"/>
                          <a:pt x="1432836" y="2229386"/>
                        </a:cubicBezTo>
                        <a:cubicBezTo>
                          <a:pt x="1177153" y="2282065"/>
                          <a:pt x="1125888" y="2191088"/>
                          <a:pt x="837045" y="2229386"/>
                        </a:cubicBezTo>
                        <a:cubicBezTo>
                          <a:pt x="288251" y="2176423"/>
                          <a:pt x="4012" y="1876659"/>
                          <a:pt x="0" y="1392341"/>
                        </a:cubicBezTo>
                        <a:cubicBezTo>
                          <a:pt x="-6583" y="1207082"/>
                          <a:pt x="15051" y="1050059"/>
                          <a:pt x="0" y="837045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L</a:t>
            </a:r>
            <a:r>
              <a:rPr lang="en-B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OW RATIOS INCREASE OPPORTUNITIES FOR STAFF TO </a:t>
            </a:r>
            <a:r>
              <a:rPr lang="en-BE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IMPLEMENT TARGETED INTERVENTIONS </a:t>
            </a:r>
            <a:r>
              <a:rPr lang="en-B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+ APPROPRIATE PEDAGOGIES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263F1D57-39EA-2074-D377-0A0E656C620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02885643"/>
              </p:ext>
            </p:extLst>
          </p:nvPr>
        </p:nvGraphicFramePr>
        <p:xfrm>
          <a:off x="4905625" y="1539980"/>
          <a:ext cx="6762173" cy="4434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EC5E0B83-230F-4A14-D1A9-7A8A69971564}"/>
              </a:ext>
            </a:extLst>
          </p:cNvPr>
          <p:cNvSpPr/>
          <p:nvPr/>
        </p:nvSpPr>
        <p:spPr>
          <a:xfrm>
            <a:off x="285135" y="4265218"/>
            <a:ext cx="3962391" cy="1229033"/>
          </a:xfrm>
          <a:prstGeom prst="roundRect">
            <a:avLst/>
          </a:prstGeom>
          <a:solidFill>
            <a:srgbClr val="FFFF00"/>
          </a:solidFill>
          <a:ln w="41275">
            <a:prstDash val="solid"/>
            <a:extLst>
              <a:ext uri="{C807C97D-BFC1-408E-A445-0C87EB9F89A2}">
                <ask:lineSketchStyleProps xmlns:ask="http://schemas.microsoft.com/office/drawing/2018/sketchyshapes" sd="852854689">
                  <a:custGeom>
                    <a:avLst/>
                    <a:gdLst>
                      <a:gd name="connsiteX0" fmla="*/ 0 w 3962391"/>
                      <a:gd name="connsiteY0" fmla="*/ 204843 h 1229033"/>
                      <a:gd name="connsiteX1" fmla="*/ 204843 w 3962391"/>
                      <a:gd name="connsiteY1" fmla="*/ 0 h 1229033"/>
                      <a:gd name="connsiteX2" fmla="*/ 868015 w 3962391"/>
                      <a:gd name="connsiteY2" fmla="*/ 0 h 1229033"/>
                      <a:gd name="connsiteX3" fmla="*/ 1531186 w 3962391"/>
                      <a:gd name="connsiteY3" fmla="*/ 0 h 1229033"/>
                      <a:gd name="connsiteX4" fmla="*/ 2194358 w 3962391"/>
                      <a:gd name="connsiteY4" fmla="*/ 0 h 1229033"/>
                      <a:gd name="connsiteX5" fmla="*/ 2822002 w 3962391"/>
                      <a:gd name="connsiteY5" fmla="*/ 0 h 1229033"/>
                      <a:gd name="connsiteX6" fmla="*/ 3757548 w 3962391"/>
                      <a:gd name="connsiteY6" fmla="*/ 0 h 1229033"/>
                      <a:gd name="connsiteX7" fmla="*/ 3962391 w 3962391"/>
                      <a:gd name="connsiteY7" fmla="*/ 204843 h 1229033"/>
                      <a:gd name="connsiteX8" fmla="*/ 3962391 w 3962391"/>
                      <a:gd name="connsiteY8" fmla="*/ 622710 h 1229033"/>
                      <a:gd name="connsiteX9" fmla="*/ 3962391 w 3962391"/>
                      <a:gd name="connsiteY9" fmla="*/ 1024190 h 1229033"/>
                      <a:gd name="connsiteX10" fmla="*/ 3757548 w 3962391"/>
                      <a:gd name="connsiteY10" fmla="*/ 1229033 h 1229033"/>
                      <a:gd name="connsiteX11" fmla="*/ 3200958 w 3962391"/>
                      <a:gd name="connsiteY11" fmla="*/ 1229033 h 1229033"/>
                      <a:gd name="connsiteX12" fmla="*/ 2715421 w 3962391"/>
                      <a:gd name="connsiteY12" fmla="*/ 1229033 h 1229033"/>
                      <a:gd name="connsiteX13" fmla="*/ 2123304 w 3962391"/>
                      <a:gd name="connsiteY13" fmla="*/ 1229033 h 1229033"/>
                      <a:gd name="connsiteX14" fmla="*/ 1531186 w 3962391"/>
                      <a:gd name="connsiteY14" fmla="*/ 1229033 h 1229033"/>
                      <a:gd name="connsiteX15" fmla="*/ 1045650 w 3962391"/>
                      <a:gd name="connsiteY15" fmla="*/ 1229033 h 1229033"/>
                      <a:gd name="connsiteX16" fmla="*/ 204843 w 3962391"/>
                      <a:gd name="connsiteY16" fmla="*/ 1229033 h 1229033"/>
                      <a:gd name="connsiteX17" fmla="*/ 0 w 3962391"/>
                      <a:gd name="connsiteY17" fmla="*/ 1024190 h 1229033"/>
                      <a:gd name="connsiteX18" fmla="*/ 0 w 3962391"/>
                      <a:gd name="connsiteY18" fmla="*/ 614517 h 1229033"/>
                      <a:gd name="connsiteX19" fmla="*/ 0 w 3962391"/>
                      <a:gd name="connsiteY19" fmla="*/ 204843 h 122903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</a:cxnLst>
                    <a:rect l="l" t="t" r="r" b="b"/>
                    <a:pathLst>
                      <a:path w="3962391" h="1229033" fill="none" extrusionOk="0">
                        <a:moveTo>
                          <a:pt x="0" y="204843"/>
                        </a:moveTo>
                        <a:cubicBezTo>
                          <a:pt x="-15283" y="88260"/>
                          <a:pt x="99844" y="-4300"/>
                          <a:pt x="204843" y="0"/>
                        </a:cubicBezTo>
                        <a:cubicBezTo>
                          <a:pt x="410518" y="-8872"/>
                          <a:pt x="600725" y="-32564"/>
                          <a:pt x="868015" y="0"/>
                        </a:cubicBezTo>
                        <a:cubicBezTo>
                          <a:pt x="1135305" y="32564"/>
                          <a:pt x="1364563" y="31315"/>
                          <a:pt x="1531186" y="0"/>
                        </a:cubicBezTo>
                        <a:cubicBezTo>
                          <a:pt x="1697809" y="-31315"/>
                          <a:pt x="1885910" y="5678"/>
                          <a:pt x="2194358" y="0"/>
                        </a:cubicBezTo>
                        <a:cubicBezTo>
                          <a:pt x="2502806" y="-5678"/>
                          <a:pt x="2607492" y="25990"/>
                          <a:pt x="2822002" y="0"/>
                        </a:cubicBezTo>
                        <a:cubicBezTo>
                          <a:pt x="3036512" y="-25990"/>
                          <a:pt x="3501317" y="-3416"/>
                          <a:pt x="3757548" y="0"/>
                        </a:cubicBezTo>
                        <a:cubicBezTo>
                          <a:pt x="3866895" y="-18264"/>
                          <a:pt x="3963527" y="75886"/>
                          <a:pt x="3962391" y="204843"/>
                        </a:cubicBezTo>
                        <a:cubicBezTo>
                          <a:pt x="3954720" y="388943"/>
                          <a:pt x="3962073" y="492544"/>
                          <a:pt x="3962391" y="622710"/>
                        </a:cubicBezTo>
                        <a:cubicBezTo>
                          <a:pt x="3962709" y="752876"/>
                          <a:pt x="3967115" y="905684"/>
                          <a:pt x="3962391" y="1024190"/>
                        </a:cubicBezTo>
                        <a:cubicBezTo>
                          <a:pt x="3959685" y="1139184"/>
                          <a:pt x="3873655" y="1217949"/>
                          <a:pt x="3757548" y="1229033"/>
                        </a:cubicBezTo>
                        <a:cubicBezTo>
                          <a:pt x="3616418" y="1247317"/>
                          <a:pt x="3425752" y="1207303"/>
                          <a:pt x="3200958" y="1229033"/>
                        </a:cubicBezTo>
                        <a:cubicBezTo>
                          <a:pt x="2976164" y="1250764"/>
                          <a:pt x="2945508" y="1240083"/>
                          <a:pt x="2715421" y="1229033"/>
                        </a:cubicBezTo>
                        <a:cubicBezTo>
                          <a:pt x="2485334" y="1217983"/>
                          <a:pt x="2373340" y="1206913"/>
                          <a:pt x="2123304" y="1229033"/>
                        </a:cubicBezTo>
                        <a:cubicBezTo>
                          <a:pt x="1873268" y="1251153"/>
                          <a:pt x="1676547" y="1205383"/>
                          <a:pt x="1531186" y="1229033"/>
                        </a:cubicBezTo>
                        <a:cubicBezTo>
                          <a:pt x="1385825" y="1252683"/>
                          <a:pt x="1205616" y="1242612"/>
                          <a:pt x="1045650" y="1229033"/>
                        </a:cubicBezTo>
                        <a:cubicBezTo>
                          <a:pt x="885684" y="1215454"/>
                          <a:pt x="461595" y="1231974"/>
                          <a:pt x="204843" y="1229033"/>
                        </a:cubicBezTo>
                        <a:cubicBezTo>
                          <a:pt x="83686" y="1203018"/>
                          <a:pt x="12586" y="1138003"/>
                          <a:pt x="0" y="1024190"/>
                        </a:cubicBezTo>
                        <a:cubicBezTo>
                          <a:pt x="4257" y="942018"/>
                          <a:pt x="-19079" y="787552"/>
                          <a:pt x="0" y="614517"/>
                        </a:cubicBezTo>
                        <a:cubicBezTo>
                          <a:pt x="19079" y="441482"/>
                          <a:pt x="-11535" y="303986"/>
                          <a:pt x="0" y="204843"/>
                        </a:cubicBezTo>
                        <a:close/>
                      </a:path>
                      <a:path w="3962391" h="1229033" stroke="0" extrusionOk="0">
                        <a:moveTo>
                          <a:pt x="0" y="204843"/>
                        </a:moveTo>
                        <a:cubicBezTo>
                          <a:pt x="2659" y="92436"/>
                          <a:pt x="99131" y="15459"/>
                          <a:pt x="204843" y="0"/>
                        </a:cubicBezTo>
                        <a:cubicBezTo>
                          <a:pt x="489210" y="24799"/>
                          <a:pt x="694201" y="17876"/>
                          <a:pt x="868015" y="0"/>
                        </a:cubicBezTo>
                        <a:cubicBezTo>
                          <a:pt x="1041829" y="-17876"/>
                          <a:pt x="1189901" y="-19009"/>
                          <a:pt x="1353551" y="0"/>
                        </a:cubicBezTo>
                        <a:cubicBezTo>
                          <a:pt x="1517201" y="19009"/>
                          <a:pt x="1736471" y="-19192"/>
                          <a:pt x="1981196" y="0"/>
                        </a:cubicBezTo>
                        <a:cubicBezTo>
                          <a:pt x="2225921" y="19192"/>
                          <a:pt x="2267370" y="-9092"/>
                          <a:pt x="2502259" y="0"/>
                        </a:cubicBezTo>
                        <a:cubicBezTo>
                          <a:pt x="2737148" y="9092"/>
                          <a:pt x="3025055" y="-19853"/>
                          <a:pt x="3165431" y="0"/>
                        </a:cubicBezTo>
                        <a:cubicBezTo>
                          <a:pt x="3305807" y="19853"/>
                          <a:pt x="3499930" y="8332"/>
                          <a:pt x="3757548" y="0"/>
                        </a:cubicBezTo>
                        <a:cubicBezTo>
                          <a:pt x="3867787" y="-584"/>
                          <a:pt x="3942456" y="82680"/>
                          <a:pt x="3962391" y="204843"/>
                        </a:cubicBezTo>
                        <a:cubicBezTo>
                          <a:pt x="3955862" y="285990"/>
                          <a:pt x="3947587" y="457179"/>
                          <a:pt x="3962391" y="606323"/>
                        </a:cubicBezTo>
                        <a:cubicBezTo>
                          <a:pt x="3977195" y="755467"/>
                          <a:pt x="3977664" y="922490"/>
                          <a:pt x="3962391" y="1024190"/>
                        </a:cubicBezTo>
                        <a:cubicBezTo>
                          <a:pt x="3947111" y="1138229"/>
                          <a:pt x="3872451" y="1232979"/>
                          <a:pt x="3757548" y="1229033"/>
                        </a:cubicBezTo>
                        <a:cubicBezTo>
                          <a:pt x="3608072" y="1246547"/>
                          <a:pt x="3416044" y="1228201"/>
                          <a:pt x="3129903" y="1229033"/>
                        </a:cubicBezTo>
                        <a:cubicBezTo>
                          <a:pt x="2843762" y="1229865"/>
                          <a:pt x="2681845" y="1231054"/>
                          <a:pt x="2502259" y="1229033"/>
                        </a:cubicBezTo>
                        <a:cubicBezTo>
                          <a:pt x="2322673" y="1227012"/>
                          <a:pt x="2095614" y="1218588"/>
                          <a:pt x="1910141" y="1229033"/>
                        </a:cubicBezTo>
                        <a:cubicBezTo>
                          <a:pt x="1724668" y="1239478"/>
                          <a:pt x="1587375" y="1227154"/>
                          <a:pt x="1318024" y="1229033"/>
                        </a:cubicBezTo>
                        <a:cubicBezTo>
                          <a:pt x="1048673" y="1230912"/>
                          <a:pt x="745226" y="1178783"/>
                          <a:pt x="204843" y="1229033"/>
                        </a:cubicBezTo>
                        <a:cubicBezTo>
                          <a:pt x="97412" y="1235743"/>
                          <a:pt x="1784" y="1119294"/>
                          <a:pt x="0" y="1024190"/>
                        </a:cubicBezTo>
                        <a:cubicBezTo>
                          <a:pt x="-18231" y="861013"/>
                          <a:pt x="13511" y="791013"/>
                          <a:pt x="0" y="598130"/>
                        </a:cubicBezTo>
                        <a:cubicBezTo>
                          <a:pt x="-13511" y="405247"/>
                          <a:pt x="14080" y="312826"/>
                          <a:pt x="0" y="204843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E</a:t>
            </a:r>
            <a:r>
              <a:rPr lang="en-B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XTREMELY RELEVANT FOR INCLUSION OF CHILDREN / FAMILIES IN CONDITIONS OF </a:t>
            </a:r>
            <a:r>
              <a:rPr lang="en-BE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DISADVANTAGE</a:t>
            </a:r>
            <a:endParaRPr lang="en-BE" b="1" dirty="0">
              <a:solidFill>
                <a:srgbClr val="FF0000"/>
              </a:solidFill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734591A3-25A9-502F-64C3-3683C62D2796}"/>
              </a:ext>
            </a:extLst>
          </p:cNvPr>
          <p:cNvSpPr/>
          <p:nvPr/>
        </p:nvSpPr>
        <p:spPr>
          <a:xfrm rot="1140303">
            <a:off x="9698582" y="1673725"/>
            <a:ext cx="1518401" cy="1546947"/>
          </a:xfrm>
          <a:prstGeom prst="ellipse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BE" sz="1600" b="1" dirty="0">
                <a:solidFill>
                  <a:srgbClr val="FF0000"/>
                </a:solidFill>
              </a:rPr>
              <a:t>WARMER EDU-CARE SETTINGS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B21EAF9-5F41-F623-42AF-252DDC05553D}"/>
              </a:ext>
            </a:extLst>
          </p:cNvPr>
          <p:cNvSpPr txBox="1"/>
          <p:nvPr/>
        </p:nvSpPr>
        <p:spPr>
          <a:xfrm>
            <a:off x="6411191" y="4001845"/>
            <a:ext cx="5495675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17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BE" sz="1600" b="1" dirty="0">
                <a:solidFill>
                  <a:srgbClr val="00B05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TRAINING GUIDELINES EMPHASIZING IMPORTANCE OF REFLECTIVE COLLEGIAL WORK</a:t>
            </a:r>
          </a:p>
        </p:txBody>
      </p:sp>
    </p:spTree>
    <p:extLst>
      <p:ext uri="{BB962C8B-B14F-4D97-AF65-F5344CB8AC3E}">
        <p14:creationId xmlns:p14="http://schemas.microsoft.com/office/powerpoint/2010/main" val="34261744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2060"/>
            </a:gs>
            <a:gs pos="48000">
              <a:schemeClr val="accent1">
                <a:lumMod val="45000"/>
                <a:lumOff val="55000"/>
              </a:schemeClr>
            </a:gs>
            <a:gs pos="62000">
              <a:srgbClr val="FF0000"/>
            </a:gs>
            <a:gs pos="76000">
              <a:schemeClr val="accent6">
                <a:lumMod val="20000"/>
                <a:lumOff val="80000"/>
              </a:schemeClr>
            </a:gs>
          </a:gsLst>
          <a:lin ang="10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" name="Picture 5" descr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158841"/>
            <a:ext cx="12192000" cy="699161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8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3F2A01B-1BD8-4C40-BC63-131E441F2A09}"/>
              </a:ext>
            </a:extLst>
          </p:cNvPr>
          <p:cNvSpPr txBox="1"/>
          <p:nvPr/>
        </p:nvSpPr>
        <p:spPr>
          <a:xfrm>
            <a:off x="0" y="0"/>
            <a:ext cx="12192000" cy="9541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noFill/>
          </a:ln>
        </p:spPr>
        <p:txBody>
          <a:bodyPr wrap="square" rtlCol="0">
            <a:spAutoFit/>
          </a:bodyPr>
          <a:lstStyle/>
          <a:p>
            <a:endParaRPr lang="en-BE" dirty="0">
              <a:solidFill>
                <a:schemeClr val="bg1"/>
              </a:solidFill>
            </a:endParaRPr>
          </a:p>
          <a:p>
            <a:r>
              <a:rPr lang="en-BE" sz="2000" b="1" dirty="0">
                <a:solidFill>
                  <a:schemeClr val="bg2">
                    <a:lumMod val="10000"/>
                  </a:schemeClr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LOW CS RATIOS PROVIDE OPPORTUNITY FOR STRONGER PARTNERSHIPS WITH PARENTS</a:t>
            </a:r>
          </a:p>
          <a:p>
            <a:endParaRPr lang="en-BE" dirty="0">
              <a:solidFill>
                <a:schemeClr val="bg1"/>
              </a:solidFill>
            </a:endParaRP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263F1D57-39EA-2074-D377-0A0E656C620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21744836"/>
              </p:ext>
            </p:extLst>
          </p:nvPr>
        </p:nvGraphicFramePr>
        <p:xfrm>
          <a:off x="4905625" y="1539980"/>
          <a:ext cx="6762173" cy="4434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03994925-AB89-D2ED-C019-642A4105764B}"/>
              </a:ext>
            </a:extLst>
          </p:cNvPr>
          <p:cNvSpPr txBox="1"/>
          <p:nvPr/>
        </p:nvSpPr>
        <p:spPr>
          <a:xfrm>
            <a:off x="843988" y="1530871"/>
            <a:ext cx="3623746" cy="2145268"/>
          </a:xfrm>
          <a:prstGeom prst="roundRect">
            <a:avLst/>
          </a:prstGeom>
          <a:solidFill>
            <a:srgbClr val="FFFF00"/>
          </a:solidFill>
          <a:ln>
            <a:extLst>
              <a:ext uri="{C807C97D-BFC1-408E-A445-0C87EB9F89A2}">
                <ask:lineSketchStyleProps xmlns:ask="http://schemas.microsoft.com/office/drawing/2018/sketchyshapes" sd="2545676231">
                  <a:custGeom>
                    <a:avLst/>
                    <a:gdLst>
                      <a:gd name="connsiteX0" fmla="*/ 0 w 4021394"/>
                      <a:gd name="connsiteY0" fmla="*/ 221342 h 1328023"/>
                      <a:gd name="connsiteX1" fmla="*/ 221342 w 4021394"/>
                      <a:gd name="connsiteY1" fmla="*/ 0 h 1328023"/>
                      <a:gd name="connsiteX2" fmla="*/ 3800052 w 4021394"/>
                      <a:gd name="connsiteY2" fmla="*/ 0 h 1328023"/>
                      <a:gd name="connsiteX3" fmla="*/ 4021394 w 4021394"/>
                      <a:gd name="connsiteY3" fmla="*/ 221342 h 1328023"/>
                      <a:gd name="connsiteX4" fmla="*/ 4021394 w 4021394"/>
                      <a:gd name="connsiteY4" fmla="*/ 1106681 h 1328023"/>
                      <a:gd name="connsiteX5" fmla="*/ 3800052 w 4021394"/>
                      <a:gd name="connsiteY5" fmla="*/ 1328023 h 1328023"/>
                      <a:gd name="connsiteX6" fmla="*/ 221342 w 4021394"/>
                      <a:gd name="connsiteY6" fmla="*/ 1328023 h 1328023"/>
                      <a:gd name="connsiteX7" fmla="*/ 0 w 4021394"/>
                      <a:gd name="connsiteY7" fmla="*/ 1106681 h 1328023"/>
                      <a:gd name="connsiteX8" fmla="*/ 0 w 4021394"/>
                      <a:gd name="connsiteY8" fmla="*/ 221342 h 132802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4021394" h="1328023" fill="none" extrusionOk="0">
                        <a:moveTo>
                          <a:pt x="0" y="221342"/>
                        </a:moveTo>
                        <a:cubicBezTo>
                          <a:pt x="16191" y="82385"/>
                          <a:pt x="102531" y="-3765"/>
                          <a:pt x="221342" y="0"/>
                        </a:cubicBezTo>
                        <a:cubicBezTo>
                          <a:pt x="1894334" y="-11770"/>
                          <a:pt x="2985259" y="14059"/>
                          <a:pt x="3800052" y="0"/>
                        </a:cubicBezTo>
                        <a:cubicBezTo>
                          <a:pt x="3914390" y="-11360"/>
                          <a:pt x="4017831" y="100834"/>
                          <a:pt x="4021394" y="221342"/>
                        </a:cubicBezTo>
                        <a:cubicBezTo>
                          <a:pt x="3976144" y="508813"/>
                          <a:pt x="3947733" y="1015224"/>
                          <a:pt x="4021394" y="1106681"/>
                        </a:cubicBezTo>
                        <a:cubicBezTo>
                          <a:pt x="4019671" y="1223640"/>
                          <a:pt x="3911571" y="1334432"/>
                          <a:pt x="3800052" y="1328023"/>
                        </a:cubicBezTo>
                        <a:cubicBezTo>
                          <a:pt x="2573168" y="1400867"/>
                          <a:pt x="1198714" y="1396007"/>
                          <a:pt x="221342" y="1328023"/>
                        </a:cubicBezTo>
                        <a:cubicBezTo>
                          <a:pt x="100457" y="1307237"/>
                          <a:pt x="12125" y="1233809"/>
                          <a:pt x="0" y="1106681"/>
                        </a:cubicBezTo>
                        <a:cubicBezTo>
                          <a:pt x="21806" y="850808"/>
                          <a:pt x="65148" y="643100"/>
                          <a:pt x="0" y="221342"/>
                        </a:cubicBezTo>
                        <a:close/>
                      </a:path>
                      <a:path w="4021394" h="1328023" stroke="0" extrusionOk="0">
                        <a:moveTo>
                          <a:pt x="0" y="221342"/>
                        </a:moveTo>
                        <a:cubicBezTo>
                          <a:pt x="-21078" y="100765"/>
                          <a:pt x="113827" y="-892"/>
                          <a:pt x="221342" y="0"/>
                        </a:cubicBezTo>
                        <a:cubicBezTo>
                          <a:pt x="1204080" y="-11074"/>
                          <a:pt x="3095575" y="-42243"/>
                          <a:pt x="3800052" y="0"/>
                        </a:cubicBezTo>
                        <a:cubicBezTo>
                          <a:pt x="3935534" y="-7277"/>
                          <a:pt x="4021875" y="120736"/>
                          <a:pt x="4021394" y="221342"/>
                        </a:cubicBezTo>
                        <a:cubicBezTo>
                          <a:pt x="4091697" y="399072"/>
                          <a:pt x="4032108" y="833568"/>
                          <a:pt x="4021394" y="1106681"/>
                        </a:cubicBezTo>
                        <a:cubicBezTo>
                          <a:pt x="4037259" y="1220066"/>
                          <a:pt x="3901424" y="1333049"/>
                          <a:pt x="3800052" y="1328023"/>
                        </a:cubicBezTo>
                        <a:cubicBezTo>
                          <a:pt x="2095735" y="1178833"/>
                          <a:pt x="875215" y="1464853"/>
                          <a:pt x="221342" y="1328023"/>
                        </a:cubicBezTo>
                        <a:cubicBezTo>
                          <a:pt x="85999" y="1328482"/>
                          <a:pt x="-4975" y="1231835"/>
                          <a:pt x="0" y="1106681"/>
                        </a:cubicBezTo>
                        <a:cubicBezTo>
                          <a:pt x="77305" y="773191"/>
                          <a:pt x="-48732" y="369625"/>
                          <a:pt x="0" y="221342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BE" sz="2000" dirty="0"/>
              <a:t>A GREATER NUMBER OF ADULTS-PER-CHILDREN IN DAY-CARE CENTERS ALLOWS </a:t>
            </a:r>
            <a:r>
              <a:rPr lang="en-BE" sz="2000" b="1" dirty="0"/>
              <a:t>CAREGIVERS MORE TIME FOR </a:t>
            </a:r>
            <a:r>
              <a:rPr lang="en-BE" sz="20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COMMUNICATING </a:t>
            </a:r>
            <a:r>
              <a:rPr lang="en-BE" sz="2000" b="1" dirty="0"/>
              <a:t>WITH FAMILIES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B8BF75A-387C-967D-5675-CA7ABF2A4BE9}"/>
              </a:ext>
            </a:extLst>
          </p:cNvPr>
          <p:cNvSpPr txBox="1"/>
          <p:nvPr/>
        </p:nvSpPr>
        <p:spPr>
          <a:xfrm>
            <a:off x="645164" y="3957042"/>
            <a:ext cx="4021394" cy="163449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2545676231">
                  <a:custGeom>
                    <a:avLst/>
                    <a:gdLst>
                      <a:gd name="connsiteX0" fmla="*/ 0 w 4021394"/>
                      <a:gd name="connsiteY0" fmla="*/ 272420 h 1634490"/>
                      <a:gd name="connsiteX1" fmla="*/ 272420 w 4021394"/>
                      <a:gd name="connsiteY1" fmla="*/ 0 h 1634490"/>
                      <a:gd name="connsiteX2" fmla="*/ 898200 w 4021394"/>
                      <a:gd name="connsiteY2" fmla="*/ 0 h 1634490"/>
                      <a:gd name="connsiteX3" fmla="*/ 1558745 w 4021394"/>
                      <a:gd name="connsiteY3" fmla="*/ 0 h 1634490"/>
                      <a:gd name="connsiteX4" fmla="*/ 2323587 w 4021394"/>
                      <a:gd name="connsiteY4" fmla="*/ 0 h 1634490"/>
                      <a:gd name="connsiteX5" fmla="*/ 2914601 w 4021394"/>
                      <a:gd name="connsiteY5" fmla="*/ 0 h 1634490"/>
                      <a:gd name="connsiteX6" fmla="*/ 3748974 w 4021394"/>
                      <a:gd name="connsiteY6" fmla="*/ 0 h 1634490"/>
                      <a:gd name="connsiteX7" fmla="*/ 4021394 w 4021394"/>
                      <a:gd name="connsiteY7" fmla="*/ 272420 h 1634490"/>
                      <a:gd name="connsiteX8" fmla="*/ 4021394 w 4021394"/>
                      <a:gd name="connsiteY8" fmla="*/ 839038 h 1634490"/>
                      <a:gd name="connsiteX9" fmla="*/ 4021394 w 4021394"/>
                      <a:gd name="connsiteY9" fmla="*/ 1362070 h 1634490"/>
                      <a:gd name="connsiteX10" fmla="*/ 3748974 w 4021394"/>
                      <a:gd name="connsiteY10" fmla="*/ 1634490 h 1634490"/>
                      <a:gd name="connsiteX11" fmla="*/ 3088429 w 4021394"/>
                      <a:gd name="connsiteY11" fmla="*/ 1634490 h 1634490"/>
                      <a:gd name="connsiteX12" fmla="*/ 2323587 w 4021394"/>
                      <a:gd name="connsiteY12" fmla="*/ 1634490 h 1634490"/>
                      <a:gd name="connsiteX13" fmla="*/ 1558745 w 4021394"/>
                      <a:gd name="connsiteY13" fmla="*/ 1634490 h 1634490"/>
                      <a:gd name="connsiteX14" fmla="*/ 272420 w 4021394"/>
                      <a:gd name="connsiteY14" fmla="*/ 1634490 h 1634490"/>
                      <a:gd name="connsiteX15" fmla="*/ 0 w 4021394"/>
                      <a:gd name="connsiteY15" fmla="*/ 1362070 h 1634490"/>
                      <a:gd name="connsiteX16" fmla="*/ 0 w 4021394"/>
                      <a:gd name="connsiteY16" fmla="*/ 806349 h 1634490"/>
                      <a:gd name="connsiteX17" fmla="*/ 0 w 4021394"/>
                      <a:gd name="connsiteY17" fmla="*/ 272420 h 163449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</a:cxnLst>
                    <a:rect l="l" t="t" r="r" b="b"/>
                    <a:pathLst>
                      <a:path w="4021394" h="1634490" extrusionOk="0">
                        <a:moveTo>
                          <a:pt x="0" y="272420"/>
                        </a:moveTo>
                        <a:cubicBezTo>
                          <a:pt x="-20275" y="123570"/>
                          <a:pt x="136633" y="-888"/>
                          <a:pt x="272420" y="0"/>
                        </a:cubicBezTo>
                        <a:cubicBezTo>
                          <a:pt x="479092" y="-6493"/>
                          <a:pt x="624272" y="-9800"/>
                          <a:pt x="898200" y="0"/>
                        </a:cubicBezTo>
                        <a:cubicBezTo>
                          <a:pt x="1172128" y="9800"/>
                          <a:pt x="1246267" y="-17351"/>
                          <a:pt x="1558745" y="0"/>
                        </a:cubicBezTo>
                        <a:cubicBezTo>
                          <a:pt x="1871224" y="17351"/>
                          <a:pt x="2087184" y="-20360"/>
                          <a:pt x="2323587" y="0"/>
                        </a:cubicBezTo>
                        <a:cubicBezTo>
                          <a:pt x="2559990" y="20360"/>
                          <a:pt x="2635428" y="-18160"/>
                          <a:pt x="2914601" y="0"/>
                        </a:cubicBezTo>
                        <a:cubicBezTo>
                          <a:pt x="3193774" y="18160"/>
                          <a:pt x="3434143" y="35288"/>
                          <a:pt x="3748974" y="0"/>
                        </a:cubicBezTo>
                        <a:cubicBezTo>
                          <a:pt x="3892328" y="25197"/>
                          <a:pt x="4030958" y="143588"/>
                          <a:pt x="4021394" y="272420"/>
                        </a:cubicBezTo>
                        <a:cubicBezTo>
                          <a:pt x="3998992" y="450856"/>
                          <a:pt x="4020371" y="556885"/>
                          <a:pt x="4021394" y="839038"/>
                        </a:cubicBezTo>
                        <a:cubicBezTo>
                          <a:pt x="4022417" y="1121191"/>
                          <a:pt x="4000044" y="1198530"/>
                          <a:pt x="4021394" y="1362070"/>
                        </a:cubicBezTo>
                        <a:cubicBezTo>
                          <a:pt x="4027235" y="1512418"/>
                          <a:pt x="3900371" y="1658573"/>
                          <a:pt x="3748974" y="1634490"/>
                        </a:cubicBezTo>
                        <a:cubicBezTo>
                          <a:pt x="3541561" y="1623726"/>
                          <a:pt x="3415335" y="1650002"/>
                          <a:pt x="3088429" y="1634490"/>
                        </a:cubicBezTo>
                        <a:cubicBezTo>
                          <a:pt x="2761524" y="1618978"/>
                          <a:pt x="2481560" y="1660144"/>
                          <a:pt x="2323587" y="1634490"/>
                        </a:cubicBezTo>
                        <a:cubicBezTo>
                          <a:pt x="2165614" y="1608836"/>
                          <a:pt x="1928513" y="1672131"/>
                          <a:pt x="1558745" y="1634490"/>
                        </a:cubicBezTo>
                        <a:cubicBezTo>
                          <a:pt x="1188977" y="1596849"/>
                          <a:pt x="699242" y="1577837"/>
                          <a:pt x="272420" y="1634490"/>
                        </a:cubicBezTo>
                        <a:cubicBezTo>
                          <a:pt x="128799" y="1643773"/>
                          <a:pt x="-4918" y="1546992"/>
                          <a:pt x="0" y="1362070"/>
                        </a:cubicBezTo>
                        <a:cubicBezTo>
                          <a:pt x="27065" y="1169473"/>
                          <a:pt x="-24952" y="1059960"/>
                          <a:pt x="0" y="806349"/>
                        </a:cubicBezTo>
                        <a:cubicBezTo>
                          <a:pt x="24952" y="552738"/>
                          <a:pt x="-25228" y="501848"/>
                          <a:pt x="0" y="27242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BE" dirty="0"/>
              <a:t>OPENNESS OF THE RELATIONSHIP BETWEEN CHILDREN AND EDUCATORS IS STRONGLY DEPENDENT ON THE </a:t>
            </a:r>
            <a:r>
              <a:rPr lang="en-BE" b="1" dirty="0">
                <a:solidFill>
                  <a:srgbClr val="FF0000"/>
                </a:solidFill>
              </a:rPr>
              <a:t>QUALITY OF THE RELATIONSHIP </a:t>
            </a:r>
            <a:r>
              <a:rPr lang="en-BE" b="1" dirty="0"/>
              <a:t>BETWEEN EDUCATORS AND PARENTS</a:t>
            </a: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CACCCF90-9D5B-1CCB-7000-E6B7D7BCD01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72791199"/>
              </p:ext>
            </p:extLst>
          </p:nvPr>
        </p:nvGraphicFramePr>
        <p:xfrm>
          <a:off x="5289994" y="1501857"/>
          <a:ext cx="6641211" cy="43250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  <p:extLst>
      <p:ext uri="{BB962C8B-B14F-4D97-AF65-F5344CB8AC3E}">
        <p14:creationId xmlns:p14="http://schemas.microsoft.com/office/powerpoint/2010/main" val="18328608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" name="Picture 5" descr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158841"/>
            <a:ext cx="12192000" cy="699161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9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3F2A01B-1BD8-4C40-BC63-131E441F2A09}"/>
              </a:ext>
            </a:extLst>
          </p:cNvPr>
          <p:cNvSpPr txBox="1"/>
          <p:nvPr/>
        </p:nvSpPr>
        <p:spPr>
          <a:xfrm>
            <a:off x="0" y="0"/>
            <a:ext cx="12192000" cy="10772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en-BE" dirty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r>
              <a:rPr lang="en-BE" sz="2800" b="1" dirty="0">
                <a:solidFill>
                  <a:schemeClr val="tx2">
                    <a:lumMod val="50000"/>
                  </a:schemeClr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FINAL REMARKS</a:t>
            </a:r>
          </a:p>
          <a:p>
            <a:pPr algn="ctr"/>
            <a:endParaRPr lang="en-BE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263F1D57-39EA-2074-D377-0A0E656C6204}"/>
              </a:ext>
            </a:extLst>
          </p:cNvPr>
          <p:cNvGraphicFramePr/>
          <p:nvPr/>
        </p:nvGraphicFramePr>
        <p:xfrm>
          <a:off x="4905625" y="1539980"/>
          <a:ext cx="6762173" cy="4434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CACCCF90-9D5B-1CCB-7000-E6B7D7BCD01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80684892"/>
              </p:ext>
            </p:extLst>
          </p:nvPr>
        </p:nvGraphicFramePr>
        <p:xfrm>
          <a:off x="5265654" y="2707202"/>
          <a:ext cx="6641211" cy="43250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2B5EDD51-003E-2242-249E-81B5B769303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41597526"/>
              </p:ext>
            </p:extLst>
          </p:nvPr>
        </p:nvGraphicFramePr>
        <p:xfrm>
          <a:off x="48491" y="1889812"/>
          <a:ext cx="12095018" cy="24559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  <p:sp>
        <p:nvSpPr>
          <p:cNvPr id="10" name="Diamond 9">
            <a:extLst>
              <a:ext uri="{FF2B5EF4-FFF2-40B4-BE49-F238E27FC236}">
                <a16:creationId xmlns:a16="http://schemas.microsoft.com/office/drawing/2014/main" id="{561FFD32-FB33-DCB5-BCB1-8D5E1787229D}"/>
              </a:ext>
            </a:extLst>
          </p:cNvPr>
          <p:cNvSpPr/>
          <p:nvPr/>
        </p:nvSpPr>
        <p:spPr>
          <a:xfrm>
            <a:off x="9642765" y="4478482"/>
            <a:ext cx="1529772" cy="1304764"/>
          </a:xfrm>
          <a:prstGeom prst="diamond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BE" sz="4800" dirty="0">
                <a:latin typeface="Helvetica" panose="020B0604020202020204" pitchFamily="34" charset="0"/>
                <a:cs typeface="Helvetica" panose="020B0604020202020204" pitchFamily="34" charset="0"/>
              </a:rPr>
              <a:t>!</a:t>
            </a:r>
          </a:p>
        </p:txBody>
      </p:sp>
      <p:sp>
        <p:nvSpPr>
          <p:cNvPr id="11" name="Flowchart: Connector 10">
            <a:extLst>
              <a:ext uri="{FF2B5EF4-FFF2-40B4-BE49-F238E27FC236}">
                <a16:creationId xmlns:a16="http://schemas.microsoft.com/office/drawing/2014/main" id="{876EDDBA-8238-07FB-5E2D-8A53E04453F7}"/>
              </a:ext>
            </a:extLst>
          </p:cNvPr>
          <p:cNvSpPr/>
          <p:nvPr/>
        </p:nvSpPr>
        <p:spPr>
          <a:xfrm>
            <a:off x="5351318" y="4478482"/>
            <a:ext cx="1368696" cy="1304764"/>
          </a:xfrm>
          <a:prstGeom prst="flowChartConnector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BE" sz="4800" dirty="0">
                <a:solidFill>
                  <a:srgbClr val="FFC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€</a:t>
            </a:r>
          </a:p>
        </p:txBody>
      </p:sp>
      <p:sp>
        <p:nvSpPr>
          <p:cNvPr id="14" name="Flowchart: Connector 13">
            <a:extLst>
              <a:ext uri="{FF2B5EF4-FFF2-40B4-BE49-F238E27FC236}">
                <a16:creationId xmlns:a16="http://schemas.microsoft.com/office/drawing/2014/main" id="{25872F09-795B-4464-768B-34045ABFD377}"/>
              </a:ext>
            </a:extLst>
          </p:cNvPr>
          <p:cNvSpPr/>
          <p:nvPr/>
        </p:nvSpPr>
        <p:spPr>
          <a:xfrm>
            <a:off x="931216" y="4478482"/>
            <a:ext cx="1341582" cy="1252813"/>
          </a:xfrm>
          <a:prstGeom prst="flowChartConnector">
            <a:avLst/>
          </a:prstGeom>
          <a:solidFill>
            <a:schemeClr val="bg1"/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BE" sz="4400" dirty="0">
                <a:solidFill>
                  <a:srgbClr val="00B050"/>
                </a:solidFill>
              </a:rPr>
              <a:t>↑</a:t>
            </a:r>
          </a:p>
        </p:txBody>
      </p:sp>
    </p:spTree>
    <p:extLst>
      <p:ext uri="{BB962C8B-B14F-4D97-AF65-F5344CB8AC3E}">
        <p14:creationId xmlns:p14="http://schemas.microsoft.com/office/powerpoint/2010/main" val="8536615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761</Words>
  <Application>Microsoft Office PowerPoint</Application>
  <PresentationFormat>Widescreen</PresentationFormat>
  <Paragraphs>112</Paragraphs>
  <Slides>11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Helvetica</vt:lpstr>
      <vt:lpstr>Titillium Web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Elizabeth Gosme</dc:creator>
  <cp:lastModifiedBy>Martino Serapioni</cp:lastModifiedBy>
  <cp:revision>11</cp:revision>
  <cp:lastPrinted>2023-04-21T08:46:12Z</cp:lastPrinted>
  <dcterms:created xsi:type="dcterms:W3CDTF">2021-05-19T08:53:56Z</dcterms:created>
  <dcterms:modified xsi:type="dcterms:W3CDTF">2023-05-16T07:07:55Z</dcterms:modified>
</cp:coreProperties>
</file>